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48" r:id="rId4"/>
  </p:sldMasterIdLst>
  <p:sldIdLst>
    <p:sldId id="256"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A206A"/>
    <a:srgbClr val="9A57CD"/>
    <a:srgbClr val="BF95DF"/>
    <a:srgbClr val="D6BBEB"/>
    <a:srgbClr val="F3EBF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F16419A9-A82F-4EC5-8EAE-55AB9A9A0042}" v="6" dt="2025-04-18T13:52:55.423"/>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2" d="100"/>
          <a:sy n="82" d="100"/>
        </p:scale>
        <p:origin x="720" y="8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presProps" Target="presProps.xml"/><Relationship Id="rId5" Type="http://schemas.openxmlformats.org/officeDocument/2006/relationships/slide" Target="slides/slide1.xml"/><Relationship Id="rId10" Type="http://schemas.microsoft.com/office/2015/10/relationships/revisionInfo" Target="revisionInfo.xml"/><Relationship Id="rId4" Type="http://schemas.openxmlformats.org/officeDocument/2006/relationships/slideMaster" Target="slideMasters/slideMaster1.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4F5C27-75C5-42AB-8CDB-C7BC281984A4}"/>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E546CF8A-DEBD-413C-B28F-7B724C60292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6773314E-1AD1-4A6B-84D9-584F4733A0EE}"/>
              </a:ext>
            </a:extLst>
          </p:cNvPr>
          <p:cNvSpPr>
            <a:spLocks noGrp="1"/>
          </p:cNvSpPr>
          <p:nvPr>
            <p:ph type="dt" sz="half" idx="10"/>
          </p:nvPr>
        </p:nvSpPr>
        <p:spPr/>
        <p:txBody>
          <a:bodyPr/>
          <a:lstStyle/>
          <a:p>
            <a:fld id="{AEE2A958-D3B3-4B0C-ACCB-FC7B8A8B9002}" type="datetimeFigureOut">
              <a:rPr lang="en-GB" smtClean="0"/>
              <a:t>06/11/2025</a:t>
            </a:fld>
            <a:endParaRPr lang="en-GB"/>
          </a:p>
        </p:txBody>
      </p:sp>
      <p:sp>
        <p:nvSpPr>
          <p:cNvPr id="5" name="Footer Placeholder 4">
            <a:extLst>
              <a:ext uri="{FF2B5EF4-FFF2-40B4-BE49-F238E27FC236}">
                <a16:creationId xmlns:a16="http://schemas.microsoft.com/office/drawing/2014/main" id="{0C2E3C8B-A573-4BA7-B908-868AF3CA2B62}"/>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ECC45037-7920-4B90-8981-C5F0C24C8BC7}"/>
              </a:ext>
            </a:extLst>
          </p:cNvPr>
          <p:cNvSpPr>
            <a:spLocks noGrp="1"/>
          </p:cNvSpPr>
          <p:nvPr>
            <p:ph type="sldNum" sz="quarter" idx="12"/>
          </p:nvPr>
        </p:nvSpPr>
        <p:spPr/>
        <p:txBody>
          <a:bodyPr/>
          <a:lstStyle/>
          <a:p>
            <a:fld id="{0F780D30-9EA3-4E4D-84AA-92F763E28B6D}" type="slidenum">
              <a:rPr lang="en-GB" smtClean="0"/>
              <a:t>‹#›</a:t>
            </a:fld>
            <a:endParaRPr lang="en-GB"/>
          </a:p>
        </p:txBody>
      </p:sp>
    </p:spTree>
    <p:extLst>
      <p:ext uri="{BB962C8B-B14F-4D97-AF65-F5344CB8AC3E}">
        <p14:creationId xmlns:p14="http://schemas.microsoft.com/office/powerpoint/2010/main" val="387562719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8072A5-AFC8-44E5-AB14-64CB2C09F588}"/>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F506F851-0014-4AD8-A719-C217DB1617D9}"/>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C0A23DA7-9625-4783-A6CD-BF93A62C5C81}"/>
              </a:ext>
            </a:extLst>
          </p:cNvPr>
          <p:cNvSpPr>
            <a:spLocks noGrp="1"/>
          </p:cNvSpPr>
          <p:nvPr>
            <p:ph type="dt" sz="half" idx="10"/>
          </p:nvPr>
        </p:nvSpPr>
        <p:spPr/>
        <p:txBody>
          <a:bodyPr/>
          <a:lstStyle/>
          <a:p>
            <a:fld id="{AEE2A958-D3B3-4B0C-ACCB-FC7B8A8B9002}" type="datetimeFigureOut">
              <a:rPr lang="en-GB" smtClean="0"/>
              <a:t>06/11/2025</a:t>
            </a:fld>
            <a:endParaRPr lang="en-GB"/>
          </a:p>
        </p:txBody>
      </p:sp>
      <p:sp>
        <p:nvSpPr>
          <p:cNvPr id="5" name="Footer Placeholder 4">
            <a:extLst>
              <a:ext uri="{FF2B5EF4-FFF2-40B4-BE49-F238E27FC236}">
                <a16:creationId xmlns:a16="http://schemas.microsoft.com/office/drawing/2014/main" id="{531C0B20-3E45-40CD-AC88-1200137B303D}"/>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5DD88272-2720-4CAD-85B4-C848B9E3DBED}"/>
              </a:ext>
            </a:extLst>
          </p:cNvPr>
          <p:cNvSpPr>
            <a:spLocks noGrp="1"/>
          </p:cNvSpPr>
          <p:nvPr>
            <p:ph type="sldNum" sz="quarter" idx="12"/>
          </p:nvPr>
        </p:nvSpPr>
        <p:spPr/>
        <p:txBody>
          <a:bodyPr/>
          <a:lstStyle/>
          <a:p>
            <a:fld id="{0F780D30-9EA3-4E4D-84AA-92F763E28B6D}" type="slidenum">
              <a:rPr lang="en-GB" smtClean="0"/>
              <a:t>‹#›</a:t>
            </a:fld>
            <a:endParaRPr lang="en-GB"/>
          </a:p>
        </p:txBody>
      </p:sp>
    </p:spTree>
    <p:extLst>
      <p:ext uri="{BB962C8B-B14F-4D97-AF65-F5344CB8AC3E}">
        <p14:creationId xmlns:p14="http://schemas.microsoft.com/office/powerpoint/2010/main" val="76497548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FBD621AE-5FEB-4422-8220-D9B7FD2B398B}"/>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53632754-CB9C-4E22-AB6E-650F3F63C7F9}"/>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A13FFE69-1162-4362-80FA-3E4B316FB566}"/>
              </a:ext>
            </a:extLst>
          </p:cNvPr>
          <p:cNvSpPr>
            <a:spLocks noGrp="1"/>
          </p:cNvSpPr>
          <p:nvPr>
            <p:ph type="dt" sz="half" idx="10"/>
          </p:nvPr>
        </p:nvSpPr>
        <p:spPr/>
        <p:txBody>
          <a:bodyPr/>
          <a:lstStyle/>
          <a:p>
            <a:fld id="{AEE2A958-D3B3-4B0C-ACCB-FC7B8A8B9002}" type="datetimeFigureOut">
              <a:rPr lang="en-GB" smtClean="0"/>
              <a:t>06/11/2025</a:t>
            </a:fld>
            <a:endParaRPr lang="en-GB"/>
          </a:p>
        </p:txBody>
      </p:sp>
      <p:sp>
        <p:nvSpPr>
          <p:cNvPr id="5" name="Footer Placeholder 4">
            <a:extLst>
              <a:ext uri="{FF2B5EF4-FFF2-40B4-BE49-F238E27FC236}">
                <a16:creationId xmlns:a16="http://schemas.microsoft.com/office/drawing/2014/main" id="{A4F08939-2153-4B3A-A5C3-8CC1D4B19D48}"/>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F29A5FA1-7B13-4645-9C0D-2F29F5F665EB}"/>
              </a:ext>
            </a:extLst>
          </p:cNvPr>
          <p:cNvSpPr>
            <a:spLocks noGrp="1"/>
          </p:cNvSpPr>
          <p:nvPr>
            <p:ph type="sldNum" sz="quarter" idx="12"/>
          </p:nvPr>
        </p:nvSpPr>
        <p:spPr/>
        <p:txBody>
          <a:bodyPr/>
          <a:lstStyle/>
          <a:p>
            <a:fld id="{0F780D30-9EA3-4E4D-84AA-92F763E28B6D}" type="slidenum">
              <a:rPr lang="en-GB" smtClean="0"/>
              <a:t>‹#›</a:t>
            </a:fld>
            <a:endParaRPr lang="en-GB"/>
          </a:p>
        </p:txBody>
      </p:sp>
    </p:spTree>
    <p:extLst>
      <p:ext uri="{BB962C8B-B14F-4D97-AF65-F5344CB8AC3E}">
        <p14:creationId xmlns:p14="http://schemas.microsoft.com/office/powerpoint/2010/main" val="29714661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569FC5-2AA2-4AFA-A270-0B95E8C8441F}"/>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E5381042-989A-4BBA-8702-B453F19B1808}"/>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E09F18A7-73CF-4B0E-BA04-4129123AA379}"/>
              </a:ext>
            </a:extLst>
          </p:cNvPr>
          <p:cNvSpPr>
            <a:spLocks noGrp="1"/>
          </p:cNvSpPr>
          <p:nvPr>
            <p:ph type="dt" sz="half" idx="10"/>
          </p:nvPr>
        </p:nvSpPr>
        <p:spPr/>
        <p:txBody>
          <a:bodyPr/>
          <a:lstStyle/>
          <a:p>
            <a:fld id="{AEE2A958-D3B3-4B0C-ACCB-FC7B8A8B9002}" type="datetimeFigureOut">
              <a:rPr lang="en-GB" smtClean="0"/>
              <a:t>06/11/2025</a:t>
            </a:fld>
            <a:endParaRPr lang="en-GB"/>
          </a:p>
        </p:txBody>
      </p:sp>
      <p:sp>
        <p:nvSpPr>
          <p:cNvPr id="5" name="Footer Placeholder 4">
            <a:extLst>
              <a:ext uri="{FF2B5EF4-FFF2-40B4-BE49-F238E27FC236}">
                <a16:creationId xmlns:a16="http://schemas.microsoft.com/office/drawing/2014/main" id="{48F8998F-6022-408D-8887-A9F57919B7DD}"/>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C0ACE961-92C7-477D-B2D5-2F0EBFC89C80}"/>
              </a:ext>
            </a:extLst>
          </p:cNvPr>
          <p:cNvSpPr>
            <a:spLocks noGrp="1"/>
          </p:cNvSpPr>
          <p:nvPr>
            <p:ph type="sldNum" sz="quarter" idx="12"/>
          </p:nvPr>
        </p:nvSpPr>
        <p:spPr/>
        <p:txBody>
          <a:bodyPr/>
          <a:lstStyle/>
          <a:p>
            <a:fld id="{0F780D30-9EA3-4E4D-84AA-92F763E28B6D}" type="slidenum">
              <a:rPr lang="en-GB" smtClean="0"/>
              <a:t>‹#›</a:t>
            </a:fld>
            <a:endParaRPr lang="en-GB"/>
          </a:p>
        </p:txBody>
      </p:sp>
    </p:spTree>
    <p:extLst>
      <p:ext uri="{BB962C8B-B14F-4D97-AF65-F5344CB8AC3E}">
        <p14:creationId xmlns:p14="http://schemas.microsoft.com/office/powerpoint/2010/main" val="2603523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87190C-D5D6-4587-861C-E90D5A912ADC}"/>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BEBE0253-EFD3-4637-9894-E37FA37E4631}"/>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BA266D77-69E9-4E6E-925A-84C85F3C7876}"/>
              </a:ext>
            </a:extLst>
          </p:cNvPr>
          <p:cNvSpPr>
            <a:spLocks noGrp="1"/>
          </p:cNvSpPr>
          <p:nvPr>
            <p:ph type="dt" sz="half" idx="10"/>
          </p:nvPr>
        </p:nvSpPr>
        <p:spPr/>
        <p:txBody>
          <a:bodyPr/>
          <a:lstStyle/>
          <a:p>
            <a:fld id="{AEE2A958-D3B3-4B0C-ACCB-FC7B8A8B9002}" type="datetimeFigureOut">
              <a:rPr lang="en-GB" smtClean="0"/>
              <a:t>06/11/2025</a:t>
            </a:fld>
            <a:endParaRPr lang="en-GB"/>
          </a:p>
        </p:txBody>
      </p:sp>
      <p:sp>
        <p:nvSpPr>
          <p:cNvPr id="5" name="Footer Placeholder 4">
            <a:extLst>
              <a:ext uri="{FF2B5EF4-FFF2-40B4-BE49-F238E27FC236}">
                <a16:creationId xmlns:a16="http://schemas.microsoft.com/office/drawing/2014/main" id="{2613929B-6F42-47F9-8579-8E59417CB060}"/>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8C89B021-8578-4690-AAD2-A74B21C3C875}"/>
              </a:ext>
            </a:extLst>
          </p:cNvPr>
          <p:cNvSpPr>
            <a:spLocks noGrp="1"/>
          </p:cNvSpPr>
          <p:nvPr>
            <p:ph type="sldNum" sz="quarter" idx="12"/>
          </p:nvPr>
        </p:nvSpPr>
        <p:spPr/>
        <p:txBody>
          <a:bodyPr/>
          <a:lstStyle/>
          <a:p>
            <a:fld id="{0F780D30-9EA3-4E4D-84AA-92F763E28B6D}" type="slidenum">
              <a:rPr lang="en-GB" smtClean="0"/>
              <a:t>‹#›</a:t>
            </a:fld>
            <a:endParaRPr lang="en-GB"/>
          </a:p>
        </p:txBody>
      </p:sp>
    </p:spTree>
    <p:extLst>
      <p:ext uri="{BB962C8B-B14F-4D97-AF65-F5344CB8AC3E}">
        <p14:creationId xmlns:p14="http://schemas.microsoft.com/office/powerpoint/2010/main" val="182480589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4F5EB5-9351-48F6-8D45-16F44B9A02D9}"/>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2DB8FD16-F5D5-4384-8B70-28527DA97176}"/>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C45455A4-40D6-482E-9DD9-5E9DA4E9D0D5}"/>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C203B7E2-4133-464E-9B94-CB982E1D0266}"/>
              </a:ext>
            </a:extLst>
          </p:cNvPr>
          <p:cNvSpPr>
            <a:spLocks noGrp="1"/>
          </p:cNvSpPr>
          <p:nvPr>
            <p:ph type="dt" sz="half" idx="10"/>
          </p:nvPr>
        </p:nvSpPr>
        <p:spPr/>
        <p:txBody>
          <a:bodyPr/>
          <a:lstStyle/>
          <a:p>
            <a:fld id="{AEE2A958-D3B3-4B0C-ACCB-FC7B8A8B9002}" type="datetimeFigureOut">
              <a:rPr lang="en-GB" smtClean="0"/>
              <a:t>06/11/2025</a:t>
            </a:fld>
            <a:endParaRPr lang="en-GB"/>
          </a:p>
        </p:txBody>
      </p:sp>
      <p:sp>
        <p:nvSpPr>
          <p:cNvPr id="6" name="Footer Placeholder 5">
            <a:extLst>
              <a:ext uri="{FF2B5EF4-FFF2-40B4-BE49-F238E27FC236}">
                <a16:creationId xmlns:a16="http://schemas.microsoft.com/office/drawing/2014/main" id="{686D2767-BBEE-46FD-8E3C-BD8E93B67EAD}"/>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427FB505-2A23-43DF-95A3-FA3E2920D886}"/>
              </a:ext>
            </a:extLst>
          </p:cNvPr>
          <p:cNvSpPr>
            <a:spLocks noGrp="1"/>
          </p:cNvSpPr>
          <p:nvPr>
            <p:ph type="sldNum" sz="quarter" idx="12"/>
          </p:nvPr>
        </p:nvSpPr>
        <p:spPr/>
        <p:txBody>
          <a:bodyPr/>
          <a:lstStyle/>
          <a:p>
            <a:fld id="{0F780D30-9EA3-4E4D-84AA-92F763E28B6D}" type="slidenum">
              <a:rPr lang="en-GB" smtClean="0"/>
              <a:t>‹#›</a:t>
            </a:fld>
            <a:endParaRPr lang="en-GB"/>
          </a:p>
        </p:txBody>
      </p:sp>
    </p:spTree>
    <p:extLst>
      <p:ext uri="{BB962C8B-B14F-4D97-AF65-F5344CB8AC3E}">
        <p14:creationId xmlns:p14="http://schemas.microsoft.com/office/powerpoint/2010/main" val="260033145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E87074-27FC-489C-BAFE-EE218BAFB8A5}"/>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F40C59FB-E123-432A-A033-729081F184D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43EEFBB7-2E7F-4FB5-8A68-534F5C9F8A2B}"/>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80E46CDD-C6A8-4165-8AD1-FC64BE754C9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CD889CA7-7939-4A67-A87B-AB7B7A878744}"/>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C02DEB97-6020-46E4-AE08-05DD401CD64A}"/>
              </a:ext>
            </a:extLst>
          </p:cNvPr>
          <p:cNvSpPr>
            <a:spLocks noGrp="1"/>
          </p:cNvSpPr>
          <p:nvPr>
            <p:ph type="dt" sz="half" idx="10"/>
          </p:nvPr>
        </p:nvSpPr>
        <p:spPr/>
        <p:txBody>
          <a:bodyPr/>
          <a:lstStyle/>
          <a:p>
            <a:fld id="{AEE2A958-D3B3-4B0C-ACCB-FC7B8A8B9002}" type="datetimeFigureOut">
              <a:rPr lang="en-GB" smtClean="0"/>
              <a:t>06/11/2025</a:t>
            </a:fld>
            <a:endParaRPr lang="en-GB"/>
          </a:p>
        </p:txBody>
      </p:sp>
      <p:sp>
        <p:nvSpPr>
          <p:cNvPr id="8" name="Footer Placeholder 7">
            <a:extLst>
              <a:ext uri="{FF2B5EF4-FFF2-40B4-BE49-F238E27FC236}">
                <a16:creationId xmlns:a16="http://schemas.microsoft.com/office/drawing/2014/main" id="{1C13C327-CBD1-455D-AB91-1450805A7F3F}"/>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1A9424FD-7860-49F6-AC41-E08952408246}"/>
              </a:ext>
            </a:extLst>
          </p:cNvPr>
          <p:cNvSpPr>
            <a:spLocks noGrp="1"/>
          </p:cNvSpPr>
          <p:nvPr>
            <p:ph type="sldNum" sz="quarter" idx="12"/>
          </p:nvPr>
        </p:nvSpPr>
        <p:spPr/>
        <p:txBody>
          <a:bodyPr/>
          <a:lstStyle/>
          <a:p>
            <a:fld id="{0F780D30-9EA3-4E4D-84AA-92F763E28B6D}" type="slidenum">
              <a:rPr lang="en-GB" smtClean="0"/>
              <a:t>‹#›</a:t>
            </a:fld>
            <a:endParaRPr lang="en-GB"/>
          </a:p>
        </p:txBody>
      </p:sp>
    </p:spTree>
    <p:extLst>
      <p:ext uri="{BB962C8B-B14F-4D97-AF65-F5344CB8AC3E}">
        <p14:creationId xmlns:p14="http://schemas.microsoft.com/office/powerpoint/2010/main" val="7921332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7901E2-B80B-454B-9AC4-D32EEDEA88FF}"/>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166AC3F5-B6BC-453B-B38D-26053CF3CD76}"/>
              </a:ext>
            </a:extLst>
          </p:cNvPr>
          <p:cNvSpPr>
            <a:spLocks noGrp="1"/>
          </p:cNvSpPr>
          <p:nvPr>
            <p:ph type="dt" sz="half" idx="10"/>
          </p:nvPr>
        </p:nvSpPr>
        <p:spPr/>
        <p:txBody>
          <a:bodyPr/>
          <a:lstStyle/>
          <a:p>
            <a:fld id="{AEE2A958-D3B3-4B0C-ACCB-FC7B8A8B9002}" type="datetimeFigureOut">
              <a:rPr lang="en-GB" smtClean="0"/>
              <a:t>06/11/2025</a:t>
            </a:fld>
            <a:endParaRPr lang="en-GB"/>
          </a:p>
        </p:txBody>
      </p:sp>
      <p:sp>
        <p:nvSpPr>
          <p:cNvPr id="4" name="Footer Placeholder 3">
            <a:extLst>
              <a:ext uri="{FF2B5EF4-FFF2-40B4-BE49-F238E27FC236}">
                <a16:creationId xmlns:a16="http://schemas.microsoft.com/office/drawing/2014/main" id="{6BEF5185-75FD-4D6B-B293-ECAA2760EFBC}"/>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72873383-5BE6-44FF-B55A-7C57D4A24995}"/>
              </a:ext>
            </a:extLst>
          </p:cNvPr>
          <p:cNvSpPr>
            <a:spLocks noGrp="1"/>
          </p:cNvSpPr>
          <p:nvPr>
            <p:ph type="sldNum" sz="quarter" idx="12"/>
          </p:nvPr>
        </p:nvSpPr>
        <p:spPr/>
        <p:txBody>
          <a:bodyPr/>
          <a:lstStyle/>
          <a:p>
            <a:fld id="{0F780D30-9EA3-4E4D-84AA-92F763E28B6D}" type="slidenum">
              <a:rPr lang="en-GB" smtClean="0"/>
              <a:t>‹#›</a:t>
            </a:fld>
            <a:endParaRPr lang="en-GB"/>
          </a:p>
        </p:txBody>
      </p:sp>
    </p:spTree>
    <p:extLst>
      <p:ext uri="{BB962C8B-B14F-4D97-AF65-F5344CB8AC3E}">
        <p14:creationId xmlns:p14="http://schemas.microsoft.com/office/powerpoint/2010/main" val="246632702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9F1ACC5-5AE4-4FD6-AA6F-F572FEE7030B}"/>
              </a:ext>
            </a:extLst>
          </p:cNvPr>
          <p:cNvSpPr>
            <a:spLocks noGrp="1"/>
          </p:cNvSpPr>
          <p:nvPr>
            <p:ph type="dt" sz="half" idx="10"/>
          </p:nvPr>
        </p:nvSpPr>
        <p:spPr/>
        <p:txBody>
          <a:bodyPr/>
          <a:lstStyle/>
          <a:p>
            <a:fld id="{AEE2A958-D3B3-4B0C-ACCB-FC7B8A8B9002}" type="datetimeFigureOut">
              <a:rPr lang="en-GB" smtClean="0"/>
              <a:t>06/11/2025</a:t>
            </a:fld>
            <a:endParaRPr lang="en-GB"/>
          </a:p>
        </p:txBody>
      </p:sp>
      <p:sp>
        <p:nvSpPr>
          <p:cNvPr id="3" name="Footer Placeholder 2">
            <a:extLst>
              <a:ext uri="{FF2B5EF4-FFF2-40B4-BE49-F238E27FC236}">
                <a16:creationId xmlns:a16="http://schemas.microsoft.com/office/drawing/2014/main" id="{375FC75A-0D12-496D-8BC3-973DB27A91A7}"/>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00BF349E-A9CE-4C2C-9F5C-7B6180152D1D}"/>
              </a:ext>
            </a:extLst>
          </p:cNvPr>
          <p:cNvSpPr>
            <a:spLocks noGrp="1"/>
          </p:cNvSpPr>
          <p:nvPr>
            <p:ph type="sldNum" sz="quarter" idx="12"/>
          </p:nvPr>
        </p:nvSpPr>
        <p:spPr/>
        <p:txBody>
          <a:bodyPr/>
          <a:lstStyle/>
          <a:p>
            <a:fld id="{0F780D30-9EA3-4E4D-84AA-92F763E28B6D}" type="slidenum">
              <a:rPr lang="en-GB" smtClean="0"/>
              <a:t>‹#›</a:t>
            </a:fld>
            <a:endParaRPr lang="en-GB"/>
          </a:p>
        </p:txBody>
      </p:sp>
    </p:spTree>
    <p:extLst>
      <p:ext uri="{BB962C8B-B14F-4D97-AF65-F5344CB8AC3E}">
        <p14:creationId xmlns:p14="http://schemas.microsoft.com/office/powerpoint/2010/main" val="10156245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2D32B1-B4FC-4F68-8C13-7B2977C83A9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3575A68D-563F-425C-ADE0-1843A188BD8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625177EE-D79A-4353-802A-6826AD9207C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65974657-A081-48E6-ADB3-76B112525336}"/>
              </a:ext>
            </a:extLst>
          </p:cNvPr>
          <p:cNvSpPr>
            <a:spLocks noGrp="1"/>
          </p:cNvSpPr>
          <p:nvPr>
            <p:ph type="dt" sz="half" idx="10"/>
          </p:nvPr>
        </p:nvSpPr>
        <p:spPr/>
        <p:txBody>
          <a:bodyPr/>
          <a:lstStyle/>
          <a:p>
            <a:fld id="{AEE2A958-D3B3-4B0C-ACCB-FC7B8A8B9002}" type="datetimeFigureOut">
              <a:rPr lang="en-GB" smtClean="0"/>
              <a:t>06/11/2025</a:t>
            </a:fld>
            <a:endParaRPr lang="en-GB"/>
          </a:p>
        </p:txBody>
      </p:sp>
      <p:sp>
        <p:nvSpPr>
          <p:cNvPr id="6" name="Footer Placeholder 5">
            <a:extLst>
              <a:ext uri="{FF2B5EF4-FFF2-40B4-BE49-F238E27FC236}">
                <a16:creationId xmlns:a16="http://schemas.microsoft.com/office/drawing/2014/main" id="{21B9FA2B-2235-4B30-85A4-7B568B9E906A}"/>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1634ED36-3740-49E6-AD04-0AE0869DED28}"/>
              </a:ext>
            </a:extLst>
          </p:cNvPr>
          <p:cNvSpPr>
            <a:spLocks noGrp="1"/>
          </p:cNvSpPr>
          <p:nvPr>
            <p:ph type="sldNum" sz="quarter" idx="12"/>
          </p:nvPr>
        </p:nvSpPr>
        <p:spPr/>
        <p:txBody>
          <a:bodyPr/>
          <a:lstStyle/>
          <a:p>
            <a:fld id="{0F780D30-9EA3-4E4D-84AA-92F763E28B6D}" type="slidenum">
              <a:rPr lang="en-GB" smtClean="0"/>
              <a:t>‹#›</a:t>
            </a:fld>
            <a:endParaRPr lang="en-GB"/>
          </a:p>
        </p:txBody>
      </p:sp>
    </p:spTree>
    <p:extLst>
      <p:ext uri="{BB962C8B-B14F-4D97-AF65-F5344CB8AC3E}">
        <p14:creationId xmlns:p14="http://schemas.microsoft.com/office/powerpoint/2010/main" val="164925093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0BDCD5-59C8-4E83-B9B9-A4E28302095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6E4F6F84-3808-4434-A964-6157D282326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0CFA23CF-90E2-4150-A7FA-EEFDFCE4ACF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D2B8DD9B-CBEB-4560-A189-D9EF3D789975}"/>
              </a:ext>
            </a:extLst>
          </p:cNvPr>
          <p:cNvSpPr>
            <a:spLocks noGrp="1"/>
          </p:cNvSpPr>
          <p:nvPr>
            <p:ph type="dt" sz="half" idx="10"/>
          </p:nvPr>
        </p:nvSpPr>
        <p:spPr/>
        <p:txBody>
          <a:bodyPr/>
          <a:lstStyle/>
          <a:p>
            <a:fld id="{AEE2A958-D3B3-4B0C-ACCB-FC7B8A8B9002}" type="datetimeFigureOut">
              <a:rPr lang="en-GB" smtClean="0"/>
              <a:t>06/11/2025</a:t>
            </a:fld>
            <a:endParaRPr lang="en-GB"/>
          </a:p>
        </p:txBody>
      </p:sp>
      <p:sp>
        <p:nvSpPr>
          <p:cNvPr id="6" name="Footer Placeholder 5">
            <a:extLst>
              <a:ext uri="{FF2B5EF4-FFF2-40B4-BE49-F238E27FC236}">
                <a16:creationId xmlns:a16="http://schemas.microsoft.com/office/drawing/2014/main" id="{204007C6-293A-42AB-8822-0B511993DAC1}"/>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705850FC-A67C-44E5-8339-9D60CAF31958}"/>
              </a:ext>
            </a:extLst>
          </p:cNvPr>
          <p:cNvSpPr>
            <a:spLocks noGrp="1"/>
          </p:cNvSpPr>
          <p:nvPr>
            <p:ph type="sldNum" sz="quarter" idx="12"/>
          </p:nvPr>
        </p:nvSpPr>
        <p:spPr/>
        <p:txBody>
          <a:bodyPr/>
          <a:lstStyle/>
          <a:p>
            <a:fld id="{0F780D30-9EA3-4E4D-84AA-92F763E28B6D}" type="slidenum">
              <a:rPr lang="en-GB" smtClean="0"/>
              <a:t>‹#›</a:t>
            </a:fld>
            <a:endParaRPr lang="en-GB"/>
          </a:p>
        </p:txBody>
      </p:sp>
    </p:spTree>
    <p:extLst>
      <p:ext uri="{BB962C8B-B14F-4D97-AF65-F5344CB8AC3E}">
        <p14:creationId xmlns:p14="http://schemas.microsoft.com/office/powerpoint/2010/main" val="32409822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F1E7ECD-863B-4B73-B7CF-9165F8D1CE8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DD877D1B-E1FF-49B2-B838-AAF41F36580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7D646F7B-A9EA-49BA-BB98-893F6B5E1C9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EE2A958-D3B3-4B0C-ACCB-FC7B8A8B9002}" type="datetimeFigureOut">
              <a:rPr lang="en-GB" smtClean="0"/>
              <a:t>06/11/2025</a:t>
            </a:fld>
            <a:endParaRPr lang="en-GB"/>
          </a:p>
        </p:txBody>
      </p:sp>
      <p:sp>
        <p:nvSpPr>
          <p:cNvPr id="5" name="Footer Placeholder 4">
            <a:extLst>
              <a:ext uri="{FF2B5EF4-FFF2-40B4-BE49-F238E27FC236}">
                <a16:creationId xmlns:a16="http://schemas.microsoft.com/office/drawing/2014/main" id="{F1FA2DFE-BBEB-4F91-B532-D99C7D3AEE0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E7640EFE-044B-4DC3-A176-9C15A8C59F3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F780D30-9EA3-4E4D-84AA-92F763E28B6D}" type="slidenum">
              <a:rPr lang="en-GB" smtClean="0"/>
              <a:t>‹#›</a:t>
            </a:fld>
            <a:endParaRPr lang="en-GB"/>
          </a:p>
        </p:txBody>
      </p:sp>
    </p:spTree>
    <p:extLst>
      <p:ext uri="{BB962C8B-B14F-4D97-AF65-F5344CB8AC3E}">
        <p14:creationId xmlns:p14="http://schemas.microsoft.com/office/powerpoint/2010/main" val="110536342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 Id="rId5" Type="http://schemas.openxmlformats.org/officeDocument/2006/relationships/image" Target="../media/image3.png"/><Relationship Id="rId4" Type="http://schemas.microsoft.com/office/2007/relationships/hdphoto" Target="../media/hdphoto1.wdp"/></Relationships>
</file>

<file path=ppt/slides/slide1.xml><?xml version="1.0" encoding="utf-8"?>
<p:sld xmlns:a="http://schemas.openxmlformats.org/drawingml/2006/main" xmlns:r="http://schemas.openxmlformats.org/officeDocument/2006/relationships" xmlns:p="http://schemas.openxmlformats.org/presentationml/2006/main" showMasterSp="0">
  <p:cSld>
    <p:bg>
      <p:bgPr>
        <a:solidFill>
          <a:schemeClr val="bg1"/>
        </a:solidFill>
        <a:effectLst/>
      </p:bgPr>
    </p:bg>
    <p:spTree>
      <p:nvGrpSpPr>
        <p:cNvPr id="1" name=""/>
        <p:cNvGrpSpPr/>
        <p:nvPr/>
      </p:nvGrpSpPr>
      <p:grpSpPr>
        <a:xfrm>
          <a:off x="0" y="0"/>
          <a:ext cx="0" cy="0"/>
          <a:chOff x="0" y="0"/>
          <a:chExt cx="0" cy="0"/>
        </a:xfrm>
      </p:grpSpPr>
      <p:pic>
        <p:nvPicPr>
          <p:cNvPr id="1026" name="Picture 2" descr="Silsden Primary – Young Minds, Free Spirit, Great Future">
            <a:extLst>
              <a:ext uri="{FF2B5EF4-FFF2-40B4-BE49-F238E27FC236}">
                <a16:creationId xmlns:a16="http://schemas.microsoft.com/office/drawing/2014/main" id="{39954AA1-48A0-49AE-B2DB-9D026144559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9526" y="4078749"/>
            <a:ext cx="1923124" cy="2634680"/>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6" descr="Chart, bubble chart&#10;&#10;Description automatically generated">
            <a:extLst>
              <a:ext uri="{FF2B5EF4-FFF2-40B4-BE49-F238E27FC236}">
                <a16:creationId xmlns:a16="http://schemas.microsoft.com/office/drawing/2014/main" id="{BD8360EF-899F-400E-9F2C-05F9994E76D6}"/>
              </a:ext>
            </a:extLst>
          </p:cNvPr>
          <p:cNvPicPr/>
          <p:nvPr/>
        </p:nvPicPr>
        <p:blipFill>
          <a:blip r:embed="rId3">
            <a:extLst>
              <a:ext uri="{BEBA8EAE-BF5A-486C-A8C5-ECC9F3942E4B}">
                <a14:imgProps xmlns:a14="http://schemas.microsoft.com/office/drawing/2010/main">
                  <a14:imgLayer r:embed="rId4">
                    <a14:imgEffect>
                      <a14:backgroundRemoval t="8380" b="94972" l="5435" r="93207">
                        <a14:foregroundMark x1="53533" y1="8380" x2="53533" y2="8380"/>
                        <a14:foregroundMark x1="29076" y1="39106" x2="29076" y2="39106"/>
                        <a14:foregroundMark x1="26630" y1="79609" x2="22011" y2="55587"/>
                        <a14:foregroundMark x1="22011" y1="55587" x2="25543" y2="48603"/>
                        <a14:foregroundMark x1="17663" y1="39106" x2="8696" y2="63128"/>
                        <a14:foregroundMark x1="8696" y1="63128" x2="17391" y2="86313"/>
                        <a14:foregroundMark x1="17391" y1="86313" x2="41304" y2="73464"/>
                        <a14:foregroundMark x1="41304" y1="73464" x2="44565" y2="48883"/>
                        <a14:foregroundMark x1="44565" y1="48883" x2="23913" y2="40503"/>
                        <a14:foregroundMark x1="23913" y1="40503" x2="20109" y2="45810"/>
                        <a14:foregroundMark x1="10054" y1="37709" x2="27174" y2="53073"/>
                        <a14:foregroundMark x1="27174" y1="53073" x2="25272" y2="76257"/>
                        <a14:foregroundMark x1="25272" y1="76257" x2="10598" y2="93017"/>
                        <a14:foregroundMark x1="10598" y1="93017" x2="5435" y2="43575"/>
                        <a14:foregroundMark x1="5435" y1="43575" x2="17391" y2="37709"/>
                        <a14:foregroundMark x1="93478" y1="51117" x2="93478" y2="51117"/>
                        <a14:foregroundMark x1="90217" y1="24022" x2="90217" y2="24022"/>
                        <a14:foregroundMark x1="24185" y1="94972" x2="24185" y2="94972"/>
                      </a14:backgroundRemoval>
                    </a14:imgEffect>
                  </a14:imgLayer>
                </a14:imgProps>
              </a:ext>
              <a:ext uri="{28A0092B-C50C-407E-A947-70E740481C1C}">
                <a14:useLocalDpi xmlns:a14="http://schemas.microsoft.com/office/drawing/2010/main" val="0"/>
              </a:ext>
            </a:extLst>
          </a:blip>
          <a:stretch>
            <a:fillRect/>
          </a:stretch>
        </p:blipFill>
        <p:spPr>
          <a:xfrm rot="10800000" flipV="1">
            <a:off x="10303834" y="4912659"/>
            <a:ext cx="1950311" cy="1895589"/>
          </a:xfrm>
          <a:prstGeom prst="rect">
            <a:avLst/>
          </a:prstGeom>
        </p:spPr>
      </p:pic>
      <p:sp>
        <p:nvSpPr>
          <p:cNvPr id="8" name="Title 1">
            <a:extLst>
              <a:ext uri="{FF2B5EF4-FFF2-40B4-BE49-F238E27FC236}">
                <a16:creationId xmlns:a16="http://schemas.microsoft.com/office/drawing/2014/main" id="{6D3C5E0C-F3FE-4D18-BD03-83DEC07F6637}"/>
              </a:ext>
            </a:extLst>
          </p:cNvPr>
          <p:cNvSpPr txBox="1">
            <a:spLocks/>
          </p:cNvSpPr>
          <p:nvPr/>
        </p:nvSpPr>
        <p:spPr>
          <a:xfrm>
            <a:off x="229526" y="5689062"/>
            <a:ext cx="12192000" cy="1119188"/>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GB" sz="2000" spc="600" dirty="0">
                <a:solidFill>
                  <a:srgbClr val="7030A0"/>
                </a:solidFill>
                <a:latin typeface="Timeless" panose="02000503060000020004" pitchFamily="2" charset="0"/>
              </a:rPr>
              <a:t>Young Minds, Free Spirit, Great Future</a:t>
            </a:r>
          </a:p>
        </p:txBody>
      </p:sp>
      <p:cxnSp>
        <p:nvCxnSpPr>
          <p:cNvPr id="9" name="Straight Connector 8">
            <a:extLst>
              <a:ext uri="{FF2B5EF4-FFF2-40B4-BE49-F238E27FC236}">
                <a16:creationId xmlns:a16="http://schemas.microsoft.com/office/drawing/2014/main" id="{A1B7AB79-9003-4D23-871F-F62E35026304}"/>
              </a:ext>
            </a:extLst>
          </p:cNvPr>
          <p:cNvCxnSpPr>
            <a:cxnSpLocks/>
          </p:cNvCxnSpPr>
          <p:nvPr/>
        </p:nvCxnSpPr>
        <p:spPr>
          <a:xfrm>
            <a:off x="2393089" y="6472692"/>
            <a:ext cx="7670307" cy="0"/>
          </a:xfrm>
          <a:prstGeom prst="line">
            <a:avLst/>
          </a:prstGeom>
          <a:ln>
            <a:solidFill>
              <a:srgbClr val="7030A0"/>
            </a:solidFill>
          </a:ln>
        </p:spPr>
        <p:style>
          <a:lnRef idx="1">
            <a:schemeClr val="accent1"/>
          </a:lnRef>
          <a:fillRef idx="0">
            <a:schemeClr val="accent1"/>
          </a:fillRef>
          <a:effectRef idx="0">
            <a:schemeClr val="accent1"/>
          </a:effectRef>
          <a:fontRef idx="minor">
            <a:schemeClr val="tx1"/>
          </a:fontRef>
        </p:style>
      </p:cxnSp>
      <p:sp>
        <p:nvSpPr>
          <p:cNvPr id="10" name="Text Box 2">
            <a:extLst>
              <a:ext uri="{FF2B5EF4-FFF2-40B4-BE49-F238E27FC236}">
                <a16:creationId xmlns:a16="http://schemas.microsoft.com/office/drawing/2014/main" id="{8D83CE2C-B284-458B-B732-06179210AE14}"/>
              </a:ext>
            </a:extLst>
          </p:cNvPr>
          <p:cNvSpPr txBox="1">
            <a:spLocks noChangeArrowheads="1"/>
          </p:cNvSpPr>
          <p:nvPr/>
        </p:nvSpPr>
        <p:spPr bwMode="auto">
          <a:xfrm>
            <a:off x="134794" y="828888"/>
            <a:ext cx="2976563" cy="1950363"/>
          </a:xfrm>
          <a:prstGeom prst="rect">
            <a:avLst/>
          </a:prstGeom>
          <a:solidFill>
            <a:srgbClr val="FFFFFF"/>
          </a:solidFill>
          <a:ln w="31750" algn="in">
            <a:solidFill>
              <a:srgbClr val="9A57CD"/>
            </a:solidFill>
            <a:miter lim="800000"/>
            <a:headEnd/>
            <a:tailEnd/>
          </a:ln>
          <a:effectLst/>
          <a:extLst>
            <a:ext uri="{AF507438-7753-43E0-B8FC-AC1667EBCBE1}">
              <a14:hiddenEffects xmlns:a14="http://schemas.microsoft.com/office/drawing/2010/main">
                <a:effectLst>
                  <a:outerShdw dist="35921" dir="2700000" algn="ctr" rotWithShape="0">
                    <a:srgbClr val="868686"/>
                  </a:outerShdw>
                </a:effectLst>
              </a14:hiddenEffects>
            </a:ext>
          </a:extLst>
        </p:spPr>
        <p:txBody>
          <a:bodyPr vert="horz" wrap="square" lIns="36576" tIns="36576" rIns="36576" bIns="36576"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lang="en-GB" altLang="en-US" sz="1400" b="1" u="sng" dirty="0">
                <a:solidFill>
                  <a:srgbClr val="000000"/>
                </a:solidFill>
                <a:latin typeface="Arial" panose="020B0604020202020204" pitchFamily="34" charset="0"/>
              </a:rPr>
              <a:t>DT:</a:t>
            </a:r>
            <a:endParaRPr kumimoji="0" lang="en-GB" altLang="en-US" sz="1400" b="1" i="0" u="sng" strike="noStrike" cap="none" normalizeH="0" baseline="0" dirty="0">
              <a:ln>
                <a:noFill/>
              </a:ln>
              <a:solidFill>
                <a:srgbClr val="000000"/>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GB" altLang="en-US" sz="1200" b="1" i="0" u="sng" strike="noStrike" cap="none" normalizeH="0" baseline="0" dirty="0">
              <a:ln>
                <a:noFill/>
              </a:ln>
              <a:solidFill>
                <a:srgbClr val="000000"/>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lang="en-GB" sz="1200" dirty="0"/>
              <a:t>In this cross-curricular unit, pupils combine science and design &amp; technology skills to create a working model of a lighthouse using recycled materials. They explore how electrical circuits power lights and how design can withstand environmental challenges, while developing creativity, problem-solving, and sustainability awareness</a:t>
            </a:r>
            <a:endParaRPr kumimoji="0" lang="en-GB" altLang="en-US" sz="1200" i="0" u="sng" strike="noStrike" cap="none" normalizeH="0" baseline="0" dirty="0">
              <a:ln>
                <a:noFill/>
              </a:ln>
              <a:solidFill>
                <a:srgbClr val="000000"/>
              </a:solidFill>
              <a:effectLst/>
              <a:latin typeface="Arial" panose="020B0604020202020204" pitchFamily="34" charset="0"/>
            </a:endParaRPr>
          </a:p>
          <a:p>
            <a:pPr marL="0" marR="0" lvl="0" indent="0" algn="l" defTabSz="914400" rtl="0" eaLnBrk="0" fontAlgn="base" latinLnBrk="0" hangingPunct="0">
              <a:lnSpc>
                <a:spcPct val="100000"/>
              </a:lnSpc>
              <a:spcBef>
                <a:spcPct val="0"/>
              </a:spcBef>
              <a:buClrTx/>
              <a:buSzTx/>
              <a:buFontTx/>
              <a:buNone/>
              <a:tabLst/>
            </a:pPr>
            <a:r>
              <a:rPr lang="en-GB" sz="1200" dirty="0">
                <a:solidFill>
                  <a:srgbClr val="000000"/>
                </a:solidFill>
                <a:latin typeface="Arial" panose="020B0604020202020204" pitchFamily="34" charset="0"/>
              </a:rPr>
              <a:t>.</a:t>
            </a:r>
          </a:p>
          <a:p>
            <a:pPr marL="0" marR="0" lvl="0" indent="0" algn="l" defTabSz="914400" rtl="0" eaLnBrk="0" fontAlgn="base" latinLnBrk="0" hangingPunct="0">
              <a:lnSpc>
                <a:spcPct val="100000"/>
              </a:lnSpc>
              <a:spcBef>
                <a:spcPct val="0"/>
              </a:spcBef>
              <a:buClrTx/>
              <a:buSzTx/>
              <a:buFontTx/>
              <a:buNone/>
              <a:tabLst/>
            </a:pPr>
            <a:endParaRPr lang="en-GB" sz="1200" dirty="0">
              <a:solidFill>
                <a:srgbClr val="000000"/>
              </a:solidFill>
              <a:latin typeface="Arial" panose="020B0604020202020204" pitchFamily="34" charset="0"/>
            </a:endParaRPr>
          </a:p>
        </p:txBody>
      </p:sp>
      <p:sp>
        <p:nvSpPr>
          <p:cNvPr id="11" name="Text Box 3">
            <a:extLst>
              <a:ext uri="{FF2B5EF4-FFF2-40B4-BE49-F238E27FC236}">
                <a16:creationId xmlns:a16="http://schemas.microsoft.com/office/drawing/2014/main" id="{C3213323-C87E-448A-8AF7-982105E16DDF}"/>
              </a:ext>
            </a:extLst>
          </p:cNvPr>
          <p:cNvSpPr txBox="1">
            <a:spLocks noChangeArrowheads="1"/>
          </p:cNvSpPr>
          <p:nvPr/>
        </p:nvSpPr>
        <p:spPr bwMode="auto">
          <a:xfrm>
            <a:off x="5140115" y="847357"/>
            <a:ext cx="3267037" cy="3128132"/>
          </a:xfrm>
          <a:prstGeom prst="rect">
            <a:avLst/>
          </a:prstGeom>
          <a:solidFill>
            <a:srgbClr val="FFFFFF"/>
          </a:solidFill>
          <a:ln w="31750" algn="in">
            <a:solidFill>
              <a:srgbClr val="9A57CD"/>
            </a:solidFill>
            <a:miter lim="800000"/>
            <a:headEnd/>
            <a:tailEnd/>
          </a:ln>
          <a:effectLst/>
          <a:extLst>
            <a:ext uri="{AF507438-7753-43E0-B8FC-AC1667EBCBE1}">
              <a14:hiddenEffects xmlns:a14="http://schemas.microsoft.com/office/drawing/2010/main">
                <a:effectLst>
                  <a:outerShdw dist="35921" dir="2700000" algn="ctr" rotWithShape="0">
                    <a:srgbClr val="868686"/>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GB" altLang="en-US" sz="1400" b="1" i="0" u="sng" strike="noStrike" cap="none" normalizeH="0" baseline="0" dirty="0">
                <a:ln>
                  <a:noFill/>
                </a:ln>
                <a:solidFill>
                  <a:srgbClr val="000000"/>
                </a:solidFill>
                <a:effectLst/>
                <a:latin typeface="Arial" panose="020B0604020202020204" pitchFamily="34" charset="0"/>
              </a:rPr>
              <a:t>Dive into the Deep</a:t>
            </a:r>
          </a:p>
          <a:p>
            <a:pPr marL="0" marR="0" lvl="0" indent="0" algn="ctr" defTabSz="914400" rtl="0" eaLnBrk="0" fontAlgn="base" latinLnBrk="0" hangingPunct="0">
              <a:lnSpc>
                <a:spcPct val="100000"/>
              </a:lnSpc>
              <a:spcBef>
                <a:spcPct val="0"/>
              </a:spcBef>
              <a:spcAft>
                <a:spcPct val="0"/>
              </a:spcAft>
              <a:buClrTx/>
              <a:buSzTx/>
              <a:buFontTx/>
              <a:buNone/>
              <a:tabLst/>
            </a:pPr>
            <a:endParaRPr lang="en-GB" altLang="en-US" sz="1400" b="1" u="sng" dirty="0">
              <a:solidFill>
                <a:srgbClr val="000000"/>
              </a:solidFill>
              <a:latin typeface="Arial" panose="020B0604020202020204"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lang="en-GB" sz="1400" dirty="0"/>
              <a:t>This unit introduces children to the world’s oceans, exploring their physical features, ecosystems, and importance to life on Earth. Pupils develop geographical, scientific, and literacy skills through engaging activities, research, and creative tasks.</a:t>
            </a:r>
            <a:endParaRPr kumimoji="0" lang="en-GB" altLang="en-US" sz="1400" b="1" i="0" u="sng" strike="noStrike" cap="none" normalizeH="0" baseline="0" dirty="0">
              <a:ln>
                <a:noFill/>
              </a:ln>
              <a:solidFill>
                <a:srgbClr val="000000"/>
              </a:solidFill>
              <a:effectLst/>
              <a:latin typeface="Arial" panose="020B0604020202020204"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endParaRPr kumimoji="0" lang="en-GB" altLang="en-US" sz="1200" b="0" i="0" u="none" strike="noStrike" cap="none" normalizeH="0" baseline="0" dirty="0">
              <a:ln>
                <a:noFill/>
              </a:ln>
              <a:solidFill>
                <a:srgbClr val="000000"/>
              </a:solidFill>
              <a:effectLst/>
              <a:latin typeface="Arial" panose="020B0604020202020204" pitchFamily="34" charset="0"/>
            </a:endParaRPr>
          </a:p>
        </p:txBody>
      </p:sp>
      <p:sp>
        <p:nvSpPr>
          <p:cNvPr id="12" name="Text Box 4">
            <a:extLst>
              <a:ext uri="{FF2B5EF4-FFF2-40B4-BE49-F238E27FC236}">
                <a16:creationId xmlns:a16="http://schemas.microsoft.com/office/drawing/2014/main" id="{85AC2CFC-80FC-4FE4-AEB3-0013DDAEA2BA}"/>
              </a:ext>
            </a:extLst>
          </p:cNvPr>
          <p:cNvSpPr txBox="1">
            <a:spLocks noChangeArrowheads="1"/>
          </p:cNvSpPr>
          <p:nvPr/>
        </p:nvSpPr>
        <p:spPr bwMode="auto">
          <a:xfrm>
            <a:off x="8531441" y="838153"/>
            <a:ext cx="3511334" cy="2030553"/>
          </a:xfrm>
          <a:prstGeom prst="rect">
            <a:avLst/>
          </a:prstGeom>
          <a:solidFill>
            <a:srgbClr val="FFFFFF"/>
          </a:solidFill>
          <a:ln w="31750" algn="in">
            <a:solidFill>
              <a:srgbClr val="9A57CD"/>
            </a:solidFill>
            <a:miter lim="800000"/>
            <a:headEnd/>
            <a:tailEnd/>
          </a:ln>
          <a:effectLst/>
          <a:extLst>
            <a:ext uri="{AF507438-7753-43E0-B8FC-AC1667EBCBE1}">
              <a14:hiddenEffects xmlns:a14="http://schemas.microsoft.com/office/drawing/2010/main">
                <a:effectLst>
                  <a:outerShdw dist="35921" dir="2700000" algn="ctr" rotWithShape="0">
                    <a:srgbClr val="868686"/>
                  </a:outerShdw>
                </a:effectLst>
              </a14:hiddenEffects>
            </a:ext>
          </a:extLst>
        </p:spPr>
        <p:txBody>
          <a:bodyPr vert="horz" wrap="square" lIns="36576" tIns="36576" rIns="36576" bIns="36576"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GB" altLang="en-US" sz="1400" b="1" i="0" u="sng" strike="noStrike" cap="none" normalizeH="0" baseline="0" dirty="0">
                <a:ln>
                  <a:noFill/>
                </a:ln>
                <a:solidFill>
                  <a:srgbClr val="000000"/>
                </a:solidFill>
                <a:effectLst/>
                <a:latin typeface="Arial" panose="020B0604020202020204" pitchFamily="34" charset="0"/>
              </a:rPr>
              <a:t>English</a:t>
            </a:r>
            <a:endParaRPr kumimoji="0" lang="en-GB" altLang="en-US" sz="1600" b="0" i="0" u="none" strike="noStrike" cap="none" normalizeH="0" baseline="0" dirty="0">
              <a:ln>
                <a:noFill/>
              </a:ln>
              <a:solidFill>
                <a:srgbClr val="000000"/>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GB" altLang="en-US" sz="1100" b="0" i="0" u="none" strike="noStrike" cap="none" normalizeH="0" baseline="0">
              <a:ln>
                <a:noFill/>
              </a:ln>
              <a:solidFill>
                <a:srgbClr val="000000"/>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altLang="en-US" sz="1100" b="0" i="0" u="none" strike="noStrike" cap="none" normalizeH="0" baseline="0">
                <a:ln>
                  <a:noFill/>
                </a:ln>
                <a:solidFill>
                  <a:srgbClr val="000000"/>
                </a:solidFill>
                <a:effectLst/>
                <a:latin typeface="Arial" panose="020B0604020202020204" pitchFamily="34" charset="0"/>
              </a:rPr>
              <a:t>In </a:t>
            </a:r>
            <a:r>
              <a:rPr kumimoji="0" lang="en-GB" altLang="en-US" sz="1100" b="0" i="0" u="none" strike="noStrike" cap="none" normalizeH="0" baseline="0" dirty="0">
                <a:ln>
                  <a:noFill/>
                </a:ln>
                <a:solidFill>
                  <a:srgbClr val="000000"/>
                </a:solidFill>
                <a:effectLst/>
                <a:latin typeface="Arial" panose="020B0604020202020204" pitchFamily="34" charset="0"/>
              </a:rPr>
              <a:t>this unit, pupils explore The Song of the Dolphin Boy story, focusing on the ocean and marine life. They use the story as inspiration to write persuasive letters addressed to humans, urging them to protect the ocean. The unit develops reading comprehension, persuasive writing skills, and environmental awareness.</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GB" altLang="en-US" sz="1100" b="0" i="0" u="none" strike="noStrike" cap="none" normalizeH="0" baseline="0" dirty="0">
              <a:ln>
                <a:noFill/>
              </a:ln>
              <a:solidFill>
                <a:srgbClr val="000000"/>
              </a:solidFill>
              <a:effectLst/>
              <a:latin typeface="Arial" panose="020B0604020202020204" pitchFamily="34" charset="0"/>
            </a:endParaRPr>
          </a:p>
        </p:txBody>
      </p:sp>
      <p:sp>
        <p:nvSpPr>
          <p:cNvPr id="13" name="Text Box 6">
            <a:extLst>
              <a:ext uri="{FF2B5EF4-FFF2-40B4-BE49-F238E27FC236}">
                <a16:creationId xmlns:a16="http://schemas.microsoft.com/office/drawing/2014/main" id="{24C61F03-E921-4925-8972-D62D767CCC99}"/>
              </a:ext>
            </a:extLst>
          </p:cNvPr>
          <p:cNvSpPr txBox="1">
            <a:spLocks noChangeArrowheads="1"/>
          </p:cNvSpPr>
          <p:nvPr/>
        </p:nvSpPr>
        <p:spPr bwMode="auto">
          <a:xfrm>
            <a:off x="8531440" y="2937109"/>
            <a:ext cx="3511334" cy="1046819"/>
          </a:xfrm>
          <a:prstGeom prst="rect">
            <a:avLst/>
          </a:prstGeom>
          <a:solidFill>
            <a:srgbClr val="FFFFFF"/>
          </a:solidFill>
          <a:ln w="31750" algn="in">
            <a:solidFill>
              <a:srgbClr val="9A57CD"/>
            </a:solidFill>
            <a:miter lim="800000"/>
            <a:headEnd/>
            <a:tailEnd/>
          </a:ln>
          <a:effectLst/>
          <a:extLst>
            <a:ext uri="{AF507438-7753-43E0-B8FC-AC1667EBCBE1}">
              <a14:hiddenEffects xmlns:a14="http://schemas.microsoft.com/office/drawing/2010/main">
                <a:effectLst>
                  <a:outerShdw dist="35921" dir="2700000" algn="ctr" rotWithShape="0">
                    <a:srgbClr val="868686"/>
                  </a:outerShdw>
                </a:effectLst>
              </a14:hiddenEffects>
            </a:ext>
          </a:extLst>
        </p:spPr>
        <p:txBody>
          <a:bodyPr vert="horz" wrap="square" lIns="36576" tIns="36576" rIns="36576" bIns="36576"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GB" altLang="en-US" sz="1400" b="1" i="0" u="sng" strike="noStrike" cap="none" normalizeH="0" baseline="0" dirty="0">
                <a:ln>
                  <a:noFill/>
                </a:ln>
                <a:solidFill>
                  <a:srgbClr val="000000"/>
                </a:solidFill>
                <a:effectLst/>
                <a:latin typeface="Arial" panose="020B0604020202020204" pitchFamily="34" charset="0"/>
              </a:rPr>
              <a:t>Maths: </a:t>
            </a:r>
            <a:r>
              <a:rPr kumimoji="0" lang="en-GB" altLang="en-US" sz="1400" i="0" strike="noStrike" cap="none" normalizeH="0" baseline="0" dirty="0">
                <a:ln>
                  <a:noFill/>
                </a:ln>
                <a:solidFill>
                  <a:srgbClr val="000000"/>
                </a:solidFill>
                <a:effectLst/>
                <a:latin typeface="Arial" panose="020B0604020202020204" pitchFamily="34" charset="0"/>
              </a:rPr>
              <a:t>Multiplication and Division</a:t>
            </a:r>
          </a:p>
          <a:p>
            <a:pPr marL="0" marR="0" lvl="0" indent="0" algn="l" defTabSz="914400" rtl="0" eaLnBrk="0" fontAlgn="base" latinLnBrk="0" hangingPunct="0">
              <a:lnSpc>
                <a:spcPct val="100000"/>
              </a:lnSpc>
              <a:spcBef>
                <a:spcPct val="0"/>
              </a:spcBef>
              <a:spcAft>
                <a:spcPct val="0"/>
              </a:spcAft>
              <a:buClrTx/>
              <a:buSzTx/>
              <a:buFontTx/>
              <a:buNone/>
              <a:tabLst/>
            </a:pPr>
            <a:r>
              <a:rPr lang="en-GB" sz="1200" dirty="0"/>
              <a:t>These units develop pupils’ fluency, reasoning, and problem-solving skills with multiplication and division. They build on prior knowledge, focusing on times tables, formal methods, and real-life problem contexts.</a:t>
            </a:r>
            <a:endParaRPr lang="en-GB" altLang="en-US" sz="1200" dirty="0">
              <a:solidFill>
                <a:srgbClr val="000000"/>
              </a:solidFill>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lang="en-GB" altLang="en-US" sz="1400" dirty="0">
              <a:solidFill>
                <a:srgbClr val="FF0000"/>
              </a:solidFill>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GB" altLang="en-US" sz="1400" b="1" i="0" u="sng" strike="noStrike" cap="none" normalizeH="0" baseline="0" dirty="0">
              <a:ln>
                <a:noFill/>
              </a:ln>
              <a:solidFill>
                <a:srgbClr val="FF0000"/>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lang="en-GB" altLang="en-US" sz="1200" dirty="0">
                <a:latin typeface="Arial" panose="020B0604020202020204" pitchFamily="34" charset="0"/>
              </a:rPr>
              <a:t>.</a:t>
            </a:r>
            <a:endParaRPr kumimoji="0" lang="en-GB" altLang="en-US" sz="1200" i="0" strike="noStrike" cap="none" normalizeH="0" baseline="0" dirty="0">
              <a:ln>
                <a:noFill/>
              </a:ln>
              <a:effectLst/>
              <a:latin typeface="Arial" panose="020B0604020202020204" pitchFamily="34" charset="0"/>
            </a:endParaRPr>
          </a:p>
        </p:txBody>
      </p:sp>
      <p:sp>
        <p:nvSpPr>
          <p:cNvPr id="14" name="Text Box 7">
            <a:extLst>
              <a:ext uri="{FF2B5EF4-FFF2-40B4-BE49-F238E27FC236}">
                <a16:creationId xmlns:a16="http://schemas.microsoft.com/office/drawing/2014/main" id="{EE54473D-53FF-4AF6-B034-8C9D8000F26F}"/>
              </a:ext>
            </a:extLst>
          </p:cNvPr>
          <p:cNvSpPr txBox="1">
            <a:spLocks noChangeArrowheads="1"/>
          </p:cNvSpPr>
          <p:nvPr/>
        </p:nvSpPr>
        <p:spPr bwMode="auto">
          <a:xfrm>
            <a:off x="2522178" y="5674284"/>
            <a:ext cx="5138135" cy="709656"/>
          </a:xfrm>
          <a:prstGeom prst="rect">
            <a:avLst/>
          </a:prstGeom>
          <a:solidFill>
            <a:srgbClr val="FFFFFF"/>
          </a:solidFill>
          <a:ln w="31750" algn="in">
            <a:solidFill>
              <a:srgbClr val="9A57CD"/>
            </a:solidFill>
            <a:miter lim="800000"/>
            <a:headEnd/>
            <a:tailEnd/>
          </a:ln>
          <a:effectLst/>
          <a:extLst>
            <a:ext uri="{AF507438-7753-43E0-B8FC-AC1667EBCBE1}">
              <a14:hiddenEffects xmlns:a14="http://schemas.microsoft.com/office/drawing/2010/main">
                <a:effectLst>
                  <a:outerShdw dist="35921" dir="2700000" algn="ctr" rotWithShape="0">
                    <a:srgbClr val="868686"/>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lang="en-GB" altLang="en-US" sz="1400" b="1" u="sng" dirty="0">
                <a:solidFill>
                  <a:srgbClr val="000000"/>
                </a:solidFill>
                <a:latin typeface="Arial" panose="020B0604020202020204" pitchFamily="34" charset="0"/>
              </a:rPr>
              <a:t>RE -</a:t>
            </a:r>
            <a:r>
              <a:rPr lang="en-GB" altLang="en-US" sz="1200" dirty="0">
                <a:solidFill>
                  <a:srgbClr val="000000"/>
                </a:solidFill>
                <a:latin typeface="Arial" panose="020B0604020202020204" pitchFamily="34" charset="0"/>
              </a:rPr>
              <a:t>.’What is the most significant part of the Christmas Story for Christians today?</a:t>
            </a:r>
            <a:endParaRPr lang="en-GB" altLang="en-US" sz="1400" u="sng" dirty="0">
              <a:solidFill>
                <a:srgbClr val="000000"/>
              </a:solidFill>
              <a:latin typeface="Arial" panose="020B0604020202020204"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GB" altLang="en-US" sz="1400" b="1" i="0" u="sng" strike="noStrike" cap="none" normalizeH="0" baseline="0" dirty="0">
                <a:ln>
                  <a:noFill/>
                </a:ln>
                <a:solidFill>
                  <a:srgbClr val="000000"/>
                </a:solidFill>
                <a:effectLst/>
                <a:latin typeface="Arial" panose="020B0604020202020204" pitchFamily="34" charset="0"/>
              </a:rPr>
              <a:t>French-</a:t>
            </a:r>
            <a:r>
              <a:rPr kumimoji="0" lang="en-GB" altLang="en-US" sz="1200" i="0" u="none" strike="noStrike" cap="none" normalizeH="0" baseline="0" dirty="0">
                <a:ln>
                  <a:noFill/>
                </a:ln>
                <a:solidFill>
                  <a:srgbClr val="000000"/>
                </a:solidFill>
                <a:effectLst/>
                <a:latin typeface="Arial" panose="020B0604020202020204" pitchFamily="34" charset="0"/>
              </a:rPr>
              <a:t>.</a:t>
            </a:r>
            <a:r>
              <a:rPr lang="en-GB" altLang="en-US" sz="1200" dirty="0">
                <a:solidFill>
                  <a:srgbClr val="000000"/>
                </a:solidFill>
                <a:latin typeface="Arial" panose="020B0604020202020204" pitchFamily="34" charset="0"/>
              </a:rPr>
              <a:t>’</a:t>
            </a:r>
            <a:r>
              <a:rPr kumimoji="0" lang="en-GB" altLang="en-US" sz="1200" i="0" u="none" strike="noStrike" cap="none" normalizeH="0" baseline="0" dirty="0">
                <a:ln>
                  <a:noFill/>
                </a:ln>
                <a:solidFill>
                  <a:srgbClr val="000000"/>
                </a:solidFill>
                <a:effectLst/>
                <a:latin typeface="Arial" panose="020B0604020202020204" pitchFamily="34" charset="0"/>
              </a:rPr>
              <a:t>I am learning </a:t>
            </a:r>
            <a:r>
              <a:rPr lang="en-GB" altLang="en-US" sz="1200" dirty="0">
                <a:solidFill>
                  <a:srgbClr val="000000"/>
                </a:solidFill>
                <a:latin typeface="Arial" panose="020B0604020202020204" pitchFamily="34" charset="0"/>
              </a:rPr>
              <a:t>F</a:t>
            </a:r>
            <a:r>
              <a:rPr kumimoji="0" lang="en-GB" altLang="en-US" sz="1200" i="0" u="none" strike="noStrike" cap="none" normalizeH="0" baseline="0" dirty="0">
                <a:ln>
                  <a:noFill/>
                </a:ln>
                <a:solidFill>
                  <a:srgbClr val="000000"/>
                </a:solidFill>
                <a:effectLst/>
                <a:latin typeface="Arial" panose="020B0604020202020204" pitchFamily="34" charset="0"/>
              </a:rPr>
              <a:t>rench’ (all about France)</a:t>
            </a:r>
          </a:p>
          <a:p>
            <a:pPr marL="0" marR="0" lvl="0" indent="0" algn="ctr" defTabSz="914400" rtl="0" eaLnBrk="0" fontAlgn="base" latinLnBrk="0" hangingPunct="0">
              <a:lnSpc>
                <a:spcPct val="100000"/>
              </a:lnSpc>
              <a:spcBef>
                <a:spcPct val="0"/>
              </a:spcBef>
              <a:spcAft>
                <a:spcPct val="0"/>
              </a:spcAft>
              <a:buClrTx/>
              <a:buSzTx/>
              <a:buFontTx/>
              <a:buNone/>
              <a:tabLst/>
            </a:pPr>
            <a:endParaRPr kumimoji="0" lang="en-GB" altLang="en-US" sz="1200" i="0" u="none" strike="noStrike" cap="none" normalizeH="0" baseline="0" dirty="0">
              <a:ln>
                <a:noFill/>
              </a:ln>
              <a:solidFill>
                <a:srgbClr val="000000"/>
              </a:solidFill>
              <a:effectLst/>
              <a:latin typeface="Arial" panose="020B0604020202020204" pitchFamily="34" charset="0"/>
            </a:endParaRPr>
          </a:p>
        </p:txBody>
      </p:sp>
      <p:sp>
        <p:nvSpPr>
          <p:cNvPr id="15" name="Text Box 8">
            <a:extLst>
              <a:ext uri="{FF2B5EF4-FFF2-40B4-BE49-F238E27FC236}">
                <a16:creationId xmlns:a16="http://schemas.microsoft.com/office/drawing/2014/main" id="{E8FF2561-47F4-46BE-8EB8-E9EC815BDDD2}"/>
              </a:ext>
            </a:extLst>
          </p:cNvPr>
          <p:cNvSpPr txBox="1">
            <a:spLocks noChangeArrowheads="1"/>
          </p:cNvSpPr>
          <p:nvPr/>
        </p:nvSpPr>
        <p:spPr bwMode="auto">
          <a:xfrm>
            <a:off x="7758056" y="4028428"/>
            <a:ext cx="4284718" cy="1046820"/>
          </a:xfrm>
          <a:prstGeom prst="rect">
            <a:avLst/>
          </a:prstGeom>
          <a:solidFill>
            <a:srgbClr val="FFFFFF"/>
          </a:solidFill>
          <a:ln w="31750" algn="in">
            <a:solidFill>
              <a:srgbClr val="9A57CD"/>
            </a:solidFill>
            <a:miter lim="800000"/>
            <a:headEnd/>
            <a:tailEnd/>
          </a:ln>
          <a:effectLst/>
          <a:extLst>
            <a:ext uri="{AF507438-7753-43E0-B8FC-AC1667EBCBE1}">
              <a14:hiddenEffects xmlns:a14="http://schemas.microsoft.com/office/drawing/2010/main">
                <a:effectLst>
                  <a:outerShdw dist="35921" dir="2700000" algn="ctr" rotWithShape="0">
                    <a:srgbClr val="868686"/>
                  </a:outerShdw>
                </a:effectLst>
              </a14:hiddenEffects>
            </a:ext>
          </a:extLst>
        </p:spPr>
        <p:txBody>
          <a:bodyPr vert="horz" wrap="square" lIns="36576" tIns="36576" rIns="36576" bIns="36576"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GB" altLang="en-US" sz="1400" b="1" i="0" u="sng" strike="noStrike" cap="none" normalizeH="0" baseline="0" dirty="0">
                <a:ln>
                  <a:noFill/>
                </a:ln>
                <a:solidFill>
                  <a:srgbClr val="000000"/>
                </a:solidFill>
                <a:effectLst/>
                <a:latin typeface="Arial" panose="020B0604020202020204" pitchFamily="34" charset="0"/>
              </a:rPr>
              <a:t>Science</a:t>
            </a:r>
          </a:p>
          <a:p>
            <a:pPr lvl="0" eaLnBrk="0" fontAlgn="base" hangingPunct="0">
              <a:spcBef>
                <a:spcPct val="0"/>
              </a:spcBef>
              <a:spcAft>
                <a:spcPct val="0"/>
              </a:spcAft>
            </a:pPr>
            <a:r>
              <a:rPr lang="en-GB" sz="1000" dirty="0"/>
              <a:t>This unit introduces pupils to electricity and how it flows through circuits. They explore different components, learn to construct simple circuits, and understand how electricity powers everyday devices. The unit combines hands-on experiments, problem-solving, and scientific investigation.</a:t>
            </a:r>
            <a:endParaRPr kumimoji="0" lang="en-GB" altLang="en-US" sz="1000" b="1" i="0" u="sng" strike="noStrike" cap="none" normalizeH="0" baseline="0" dirty="0">
              <a:ln>
                <a:noFill/>
              </a:ln>
              <a:solidFill>
                <a:srgbClr val="000000"/>
              </a:solidFill>
              <a:effectLst/>
              <a:latin typeface="Arial" panose="020B0604020202020204" pitchFamily="34" charset="0"/>
            </a:endParaRPr>
          </a:p>
        </p:txBody>
      </p:sp>
      <p:sp>
        <p:nvSpPr>
          <p:cNvPr id="16" name="Text Box 9">
            <a:extLst>
              <a:ext uri="{FF2B5EF4-FFF2-40B4-BE49-F238E27FC236}">
                <a16:creationId xmlns:a16="http://schemas.microsoft.com/office/drawing/2014/main" id="{0F2144E4-1A8D-4A11-A145-31DCD3EEBF98}"/>
              </a:ext>
            </a:extLst>
          </p:cNvPr>
          <p:cNvSpPr txBox="1">
            <a:spLocks noChangeArrowheads="1"/>
          </p:cNvSpPr>
          <p:nvPr/>
        </p:nvSpPr>
        <p:spPr bwMode="auto">
          <a:xfrm>
            <a:off x="2522178" y="4030011"/>
            <a:ext cx="5148899" cy="1543638"/>
          </a:xfrm>
          <a:prstGeom prst="rect">
            <a:avLst/>
          </a:prstGeom>
          <a:solidFill>
            <a:srgbClr val="FFFFFF"/>
          </a:solidFill>
          <a:ln w="31750" algn="in">
            <a:solidFill>
              <a:srgbClr val="9A57CD"/>
            </a:solidFill>
            <a:miter lim="800000"/>
            <a:headEnd/>
            <a:tailEnd/>
          </a:ln>
          <a:effectLst/>
          <a:extLst>
            <a:ext uri="{AF507438-7753-43E0-B8FC-AC1667EBCBE1}">
              <a14:hiddenEffects xmlns:a14="http://schemas.microsoft.com/office/drawing/2010/main">
                <a:effectLst>
                  <a:outerShdw dist="35921" dir="2700000" algn="ctr" rotWithShape="0">
                    <a:srgbClr val="868686"/>
                  </a:outerShdw>
                </a:effectLst>
              </a14:hiddenEffects>
            </a:ext>
          </a:extLst>
        </p:spPr>
        <p:txBody>
          <a:bodyPr vert="horz" wrap="square" lIns="36576" tIns="36576" rIns="36576" bIns="36576"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GB" altLang="en-US" sz="1200" b="1" i="0" u="sng" strike="noStrike" cap="none" normalizeH="0" baseline="0" dirty="0">
                <a:ln>
                  <a:noFill/>
                </a:ln>
                <a:solidFill>
                  <a:srgbClr val="000000"/>
                </a:solidFill>
                <a:effectLst/>
                <a:latin typeface="Arial" panose="020B0604020202020204" pitchFamily="34" charset="0"/>
              </a:rPr>
              <a:t>Don’t forget!</a:t>
            </a:r>
          </a:p>
          <a:p>
            <a:pPr marL="0" marR="0" lvl="0" indent="0" algn="l" defTabSz="914400" rtl="0" eaLnBrk="0" fontAlgn="base" latinLnBrk="0" hangingPunct="0">
              <a:lnSpc>
                <a:spcPct val="100000"/>
              </a:lnSpc>
              <a:spcBef>
                <a:spcPct val="0"/>
              </a:spcBef>
              <a:spcAft>
                <a:spcPct val="0"/>
              </a:spcAft>
              <a:buClrTx/>
              <a:buSzPts val="1000"/>
              <a:buFont typeface="Symbol" panose="05050102010706020507" pitchFamily="18" charset="2"/>
              <a:buChar char="·"/>
              <a:tabLst/>
            </a:pPr>
            <a:r>
              <a:rPr kumimoji="0" lang="en-GB" altLang="en-US" sz="1200" b="0" i="0" u="none" strike="noStrike" cap="none" normalizeH="0" baseline="0" dirty="0">
                <a:ln>
                  <a:noFill/>
                </a:ln>
                <a:solidFill>
                  <a:srgbClr val="000000"/>
                </a:solidFill>
                <a:effectLst/>
                <a:latin typeface="Arial" panose="020B0604020202020204" pitchFamily="34" charset="0"/>
              </a:rPr>
              <a:t>Times Table Rock Stars and Spelling Shed</a:t>
            </a:r>
            <a:r>
              <a:rPr lang="en-GB" altLang="en-US" sz="1200" dirty="0">
                <a:solidFill>
                  <a:srgbClr val="000000"/>
                </a:solidFill>
                <a:latin typeface="Arial" panose="020B0604020202020204" pitchFamily="34" charset="0"/>
              </a:rPr>
              <a:t> - T</a:t>
            </a:r>
            <a:r>
              <a:rPr kumimoji="0" lang="en-GB" altLang="en-US" sz="1200" b="0" i="0" u="none" strike="noStrike" cap="none" normalizeH="0" baseline="0" dirty="0">
                <a:ln>
                  <a:noFill/>
                </a:ln>
                <a:solidFill>
                  <a:srgbClr val="000000"/>
                </a:solidFill>
                <a:effectLst/>
                <a:latin typeface="Arial" panose="020B0604020202020204" pitchFamily="34" charset="0"/>
              </a:rPr>
              <a:t>hese logins have been sent home.</a:t>
            </a:r>
          </a:p>
          <a:p>
            <a:pPr marL="0" marR="0" lvl="0" indent="0" algn="l" defTabSz="914400" rtl="0" eaLnBrk="0" fontAlgn="base" latinLnBrk="0" hangingPunct="0">
              <a:lnSpc>
                <a:spcPct val="100000"/>
              </a:lnSpc>
              <a:spcBef>
                <a:spcPct val="0"/>
              </a:spcBef>
              <a:spcAft>
                <a:spcPct val="0"/>
              </a:spcAft>
              <a:buClrTx/>
              <a:buSzPts val="1000"/>
              <a:buFont typeface="Symbol" panose="05050102010706020507" pitchFamily="18" charset="2"/>
              <a:buChar char="·"/>
              <a:tabLst/>
            </a:pPr>
            <a:r>
              <a:rPr kumimoji="0" lang="en-GB" altLang="en-US" sz="1200" b="0" i="0" u="none" strike="noStrike" cap="none" normalizeH="0" baseline="0" dirty="0">
                <a:ln>
                  <a:noFill/>
                </a:ln>
                <a:solidFill>
                  <a:srgbClr val="000000"/>
                </a:solidFill>
                <a:effectLst/>
                <a:latin typeface="Arial" panose="020B0604020202020204" pitchFamily="34" charset="0"/>
              </a:rPr>
              <a:t>Regular Reading— Please ensure reads are recorded in reading journals</a:t>
            </a:r>
          </a:p>
          <a:p>
            <a:pPr marL="0" marR="0" lvl="0" indent="0" algn="l" defTabSz="914400" rtl="0" eaLnBrk="0" fontAlgn="base" latinLnBrk="0" hangingPunct="0">
              <a:lnSpc>
                <a:spcPct val="100000"/>
              </a:lnSpc>
              <a:spcBef>
                <a:spcPct val="0"/>
              </a:spcBef>
              <a:spcAft>
                <a:spcPct val="0"/>
              </a:spcAft>
              <a:buClrTx/>
              <a:buSzPts val="1000"/>
              <a:buFont typeface="Symbol" panose="05050102010706020507" pitchFamily="18" charset="2"/>
              <a:buChar char="·"/>
              <a:tabLst/>
            </a:pPr>
            <a:r>
              <a:rPr kumimoji="0" lang="en-GB" altLang="en-US" sz="1200" b="0" i="0" u="none" strike="noStrike" cap="none" normalizeH="0" baseline="0" dirty="0">
                <a:ln>
                  <a:noFill/>
                </a:ln>
                <a:solidFill>
                  <a:srgbClr val="000000"/>
                </a:solidFill>
                <a:effectLst/>
                <a:latin typeface="Arial" panose="020B0604020202020204" pitchFamily="34" charset="0"/>
              </a:rPr>
              <a:t>Creative Homework Tasks—Please bring these in as soon as they have been completed, as it is amazing to see the children's hard work and be able to display these in school.</a:t>
            </a:r>
          </a:p>
        </p:txBody>
      </p:sp>
      <p:sp>
        <p:nvSpPr>
          <p:cNvPr id="17" name="Rectangle 16">
            <a:extLst>
              <a:ext uri="{FF2B5EF4-FFF2-40B4-BE49-F238E27FC236}">
                <a16:creationId xmlns:a16="http://schemas.microsoft.com/office/drawing/2014/main" id="{F675E5B9-978E-4150-A49C-44E112FBABC8}"/>
              </a:ext>
            </a:extLst>
          </p:cNvPr>
          <p:cNvSpPr/>
          <p:nvPr/>
        </p:nvSpPr>
        <p:spPr>
          <a:xfrm>
            <a:off x="2522179" y="-66678"/>
            <a:ext cx="6544036" cy="923330"/>
          </a:xfrm>
          <a:prstGeom prst="rect">
            <a:avLst/>
          </a:prstGeom>
          <a:noFill/>
          <a:ln>
            <a:noFill/>
          </a:ln>
        </p:spPr>
        <p:txBody>
          <a:bodyPr wrap="none" lIns="91440" tIns="45720" rIns="91440" bIns="45720">
            <a:spAutoFit/>
          </a:bodyPr>
          <a:lstStyle/>
          <a:p>
            <a:pPr algn="ctr"/>
            <a:r>
              <a:rPr lang="en-US" sz="5400" b="0" cap="none" spc="0" dirty="0">
                <a:ln w="0">
                  <a:solidFill>
                    <a:srgbClr val="4A206A"/>
                  </a:solidFill>
                </a:ln>
                <a:solidFill>
                  <a:srgbClr val="9A57CD"/>
                </a:solidFill>
                <a:effectLst>
                  <a:outerShdw blurRad="38100" dist="25400" dir="5400000" algn="ctr" rotWithShape="0">
                    <a:srgbClr val="6E747A">
                      <a:alpha val="43000"/>
                    </a:srgbClr>
                  </a:outerShdw>
                </a:effectLst>
              </a:rPr>
              <a:t>Year </a:t>
            </a:r>
            <a:r>
              <a:rPr lang="en-US" sz="5400" dirty="0">
                <a:ln w="0">
                  <a:solidFill>
                    <a:srgbClr val="4A206A"/>
                  </a:solidFill>
                </a:ln>
                <a:solidFill>
                  <a:srgbClr val="9A57CD"/>
                </a:solidFill>
                <a:effectLst>
                  <a:outerShdw blurRad="38100" dist="25400" dir="5400000" algn="ctr" rotWithShape="0">
                    <a:srgbClr val="6E747A">
                      <a:alpha val="43000"/>
                    </a:srgbClr>
                  </a:outerShdw>
                </a:effectLst>
              </a:rPr>
              <a:t>4</a:t>
            </a:r>
            <a:r>
              <a:rPr lang="en-US" sz="5400" b="0" cap="none" spc="0" dirty="0">
                <a:ln w="0">
                  <a:solidFill>
                    <a:srgbClr val="4A206A"/>
                  </a:solidFill>
                </a:ln>
                <a:solidFill>
                  <a:srgbClr val="9A57CD"/>
                </a:solidFill>
                <a:effectLst>
                  <a:outerShdw blurRad="38100" dist="25400" dir="5400000" algn="ctr" rotWithShape="0">
                    <a:srgbClr val="6E747A">
                      <a:alpha val="43000"/>
                    </a:srgbClr>
                  </a:outerShdw>
                </a:effectLst>
              </a:rPr>
              <a:t> Learning Leaflet</a:t>
            </a:r>
          </a:p>
        </p:txBody>
      </p:sp>
      <p:sp>
        <p:nvSpPr>
          <p:cNvPr id="4" name="Text Box 7">
            <a:extLst>
              <a:ext uri="{FF2B5EF4-FFF2-40B4-BE49-F238E27FC236}">
                <a16:creationId xmlns:a16="http://schemas.microsoft.com/office/drawing/2014/main" id="{413E6F43-3933-2DB7-1F9A-0AC830392C40}"/>
              </a:ext>
            </a:extLst>
          </p:cNvPr>
          <p:cNvSpPr txBox="1">
            <a:spLocks noChangeArrowheads="1"/>
          </p:cNvSpPr>
          <p:nvPr/>
        </p:nvSpPr>
        <p:spPr bwMode="auto">
          <a:xfrm>
            <a:off x="7752502" y="5155238"/>
            <a:ext cx="2431113" cy="1201053"/>
          </a:xfrm>
          <a:prstGeom prst="rect">
            <a:avLst/>
          </a:prstGeom>
          <a:solidFill>
            <a:srgbClr val="FFFFFF"/>
          </a:solidFill>
          <a:ln w="31750" algn="in">
            <a:solidFill>
              <a:srgbClr val="9A57CD"/>
            </a:solidFill>
            <a:miter lim="800000"/>
            <a:headEnd/>
            <a:tailEnd/>
          </a:ln>
          <a:effectLst/>
          <a:extLst>
            <a:ext uri="{AF507438-7753-43E0-B8FC-AC1667EBCBE1}">
              <a14:hiddenEffects xmlns:a14="http://schemas.microsoft.com/office/drawing/2010/main">
                <a:effectLst>
                  <a:outerShdw dist="35921" dir="2700000" algn="ctr" rotWithShape="0">
                    <a:srgbClr val="868686"/>
                  </a:outerShdw>
                </a:effectLst>
              </a14:hiddenEffects>
            </a:ext>
          </a:extLst>
        </p:spPr>
        <p:txBody>
          <a:bodyPr vert="horz" wrap="square" lIns="36576" tIns="36576" rIns="36576" bIns="36576" numCol="1" anchor="t" anchorCtr="0" compatLnSpc="1">
            <a:prstTxWarp prst="textNoShape">
              <a:avLst/>
            </a:prstTxWarp>
          </a:bodyPr>
          <a:lstStyle/>
          <a:p>
            <a:pPr marL="0" marR="0" lvl="0" indent="0" defTabSz="914400" rtl="0" eaLnBrk="0" fontAlgn="base" latinLnBrk="0" hangingPunct="0">
              <a:lnSpc>
                <a:spcPct val="100000"/>
              </a:lnSpc>
              <a:spcBef>
                <a:spcPct val="0"/>
              </a:spcBef>
              <a:spcAft>
                <a:spcPct val="0"/>
              </a:spcAft>
              <a:buClrTx/>
              <a:buSzTx/>
              <a:buFontTx/>
              <a:buNone/>
              <a:tabLst/>
            </a:pPr>
            <a:r>
              <a:rPr kumimoji="0" lang="en-GB" altLang="en-US" sz="1400" b="1" i="0" u="sng" strike="noStrike" cap="none" normalizeH="0" baseline="0" dirty="0">
                <a:ln>
                  <a:noFill/>
                </a:ln>
                <a:solidFill>
                  <a:srgbClr val="000000"/>
                </a:solidFill>
                <a:effectLst/>
                <a:latin typeface="Arial" panose="020B0604020202020204" pitchFamily="34" charset="0"/>
              </a:rPr>
              <a:t>PE</a:t>
            </a:r>
          </a:p>
          <a:p>
            <a:pPr marL="0" marR="0" lvl="0" indent="0" defTabSz="914400" rtl="0" eaLnBrk="0" fontAlgn="base" latinLnBrk="0" hangingPunct="0">
              <a:lnSpc>
                <a:spcPct val="100000"/>
              </a:lnSpc>
              <a:spcBef>
                <a:spcPct val="0"/>
              </a:spcBef>
              <a:spcAft>
                <a:spcPct val="0"/>
              </a:spcAft>
              <a:buClrTx/>
              <a:buSzTx/>
              <a:buFontTx/>
              <a:buNone/>
              <a:tabLst/>
            </a:pPr>
            <a:endParaRPr lang="en-GB" altLang="en-US" sz="1400" b="1" u="sng" dirty="0">
              <a:solidFill>
                <a:srgbClr val="000000"/>
              </a:solidFill>
              <a:latin typeface="Arial" panose="020B0604020202020204" pitchFamily="34" charset="0"/>
            </a:endParaRPr>
          </a:p>
          <a:p>
            <a:pPr marL="0" marR="0" lvl="0" indent="0" defTabSz="914400" rtl="0" eaLnBrk="0" fontAlgn="base" latinLnBrk="0" hangingPunct="0">
              <a:lnSpc>
                <a:spcPct val="100000"/>
              </a:lnSpc>
              <a:spcBef>
                <a:spcPct val="0"/>
              </a:spcBef>
              <a:spcAft>
                <a:spcPct val="0"/>
              </a:spcAft>
              <a:buClrTx/>
              <a:buSzTx/>
              <a:buFontTx/>
              <a:buNone/>
              <a:tabLst/>
            </a:pPr>
            <a:r>
              <a:rPr lang="en-GB" altLang="en-US" sz="1100" dirty="0">
                <a:solidFill>
                  <a:srgbClr val="000000"/>
                </a:solidFill>
                <a:latin typeface="Arial" panose="020B0604020202020204" pitchFamily="34" charset="0"/>
              </a:rPr>
              <a:t>4A- Gymnastics and Netball</a:t>
            </a:r>
          </a:p>
          <a:p>
            <a:pPr marL="0" marR="0" lvl="0" indent="0" defTabSz="914400" rtl="0" eaLnBrk="0" fontAlgn="base" latinLnBrk="0" hangingPunct="0">
              <a:lnSpc>
                <a:spcPct val="100000"/>
              </a:lnSpc>
              <a:spcBef>
                <a:spcPct val="0"/>
              </a:spcBef>
              <a:spcAft>
                <a:spcPct val="0"/>
              </a:spcAft>
              <a:buClrTx/>
              <a:buSzTx/>
              <a:buFontTx/>
              <a:buNone/>
              <a:tabLst/>
            </a:pPr>
            <a:r>
              <a:rPr lang="en-GB" altLang="en-US" sz="1100" dirty="0">
                <a:solidFill>
                  <a:srgbClr val="000000"/>
                </a:solidFill>
                <a:latin typeface="Arial" panose="020B0604020202020204" pitchFamily="34" charset="0"/>
              </a:rPr>
              <a:t>4H- Gymnastics and Ball Skills</a:t>
            </a:r>
          </a:p>
          <a:p>
            <a:pPr marL="0" marR="0" lvl="0" indent="0" defTabSz="914400" rtl="0" eaLnBrk="0" fontAlgn="base" latinLnBrk="0" hangingPunct="0">
              <a:lnSpc>
                <a:spcPct val="100000"/>
              </a:lnSpc>
              <a:spcBef>
                <a:spcPct val="0"/>
              </a:spcBef>
              <a:spcAft>
                <a:spcPct val="0"/>
              </a:spcAft>
              <a:buClrTx/>
              <a:buSzTx/>
              <a:buFontTx/>
              <a:buNone/>
              <a:tabLst/>
            </a:pPr>
            <a:r>
              <a:rPr lang="en-GB" altLang="en-US" sz="1100" dirty="0">
                <a:solidFill>
                  <a:srgbClr val="000000"/>
                </a:solidFill>
                <a:latin typeface="Arial" panose="020B0604020202020204" pitchFamily="34" charset="0"/>
              </a:rPr>
              <a:t>4T- Climbing and Ball Skills</a:t>
            </a:r>
          </a:p>
        </p:txBody>
      </p:sp>
      <p:pic>
        <p:nvPicPr>
          <p:cNvPr id="5" name="Picture 4">
            <a:extLst>
              <a:ext uri="{FF2B5EF4-FFF2-40B4-BE49-F238E27FC236}">
                <a16:creationId xmlns:a16="http://schemas.microsoft.com/office/drawing/2014/main" id="{1DF21D22-6381-6C8B-88BD-16AA211F09AF}"/>
              </a:ext>
            </a:extLst>
          </p:cNvPr>
          <p:cNvPicPr>
            <a:picLocks noChangeAspect="1"/>
          </p:cNvPicPr>
          <p:nvPr/>
        </p:nvPicPr>
        <p:blipFill>
          <a:blip r:embed="rId5"/>
          <a:stretch>
            <a:fillRect/>
          </a:stretch>
        </p:blipFill>
        <p:spPr>
          <a:xfrm>
            <a:off x="3235645" y="1011120"/>
            <a:ext cx="1747164" cy="2627076"/>
          </a:xfrm>
          <a:prstGeom prst="rect">
            <a:avLst/>
          </a:prstGeom>
        </p:spPr>
      </p:pic>
      <p:sp>
        <p:nvSpPr>
          <p:cNvPr id="6" name="Text Box 2">
            <a:extLst>
              <a:ext uri="{FF2B5EF4-FFF2-40B4-BE49-F238E27FC236}">
                <a16:creationId xmlns:a16="http://schemas.microsoft.com/office/drawing/2014/main" id="{039A39DE-E43E-2330-A4FB-FB748B27FDBD}"/>
              </a:ext>
            </a:extLst>
          </p:cNvPr>
          <p:cNvSpPr txBox="1">
            <a:spLocks noChangeArrowheads="1"/>
          </p:cNvSpPr>
          <p:nvPr/>
        </p:nvSpPr>
        <p:spPr bwMode="auto">
          <a:xfrm>
            <a:off x="157519" y="2881912"/>
            <a:ext cx="2976563" cy="1032686"/>
          </a:xfrm>
          <a:prstGeom prst="rect">
            <a:avLst/>
          </a:prstGeom>
          <a:solidFill>
            <a:srgbClr val="FFFFFF"/>
          </a:solidFill>
          <a:ln w="31750" algn="in">
            <a:solidFill>
              <a:srgbClr val="9A57CD"/>
            </a:solidFill>
            <a:miter lim="800000"/>
            <a:headEnd/>
            <a:tailEnd/>
          </a:ln>
          <a:effectLst/>
          <a:extLst>
            <a:ext uri="{AF507438-7753-43E0-B8FC-AC1667EBCBE1}">
              <a14:hiddenEffects xmlns:a14="http://schemas.microsoft.com/office/drawing/2010/main">
                <a:effectLst>
                  <a:outerShdw dist="35921" dir="2700000" algn="ctr" rotWithShape="0">
                    <a:srgbClr val="868686"/>
                  </a:outerShdw>
                </a:effectLst>
              </a14:hiddenEffects>
            </a:ext>
          </a:extLst>
        </p:spPr>
        <p:txBody>
          <a:bodyPr vert="horz" wrap="square" lIns="36576" tIns="36576" rIns="36576" bIns="36576"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lang="en-GB" altLang="en-US" sz="1400" b="1" u="sng" dirty="0">
                <a:solidFill>
                  <a:srgbClr val="000000"/>
                </a:solidFill>
                <a:latin typeface="Arial" panose="020B0604020202020204" pitchFamily="34" charset="0"/>
              </a:rPr>
              <a:t>DT:</a:t>
            </a:r>
            <a:endParaRPr kumimoji="0" lang="en-GB" altLang="en-US" sz="1400" b="1" i="0" u="sng" strike="noStrike" cap="none" normalizeH="0" baseline="0" dirty="0">
              <a:ln>
                <a:noFill/>
              </a:ln>
              <a:solidFill>
                <a:srgbClr val="000000"/>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lang="en-GB" altLang="en-US" sz="1200" dirty="0">
              <a:solidFill>
                <a:srgbClr val="000000"/>
              </a:solidFill>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altLang="en-US" sz="1200" i="0" strike="noStrike" cap="none" normalizeH="0" baseline="0" dirty="0">
                <a:ln>
                  <a:noFill/>
                </a:ln>
                <a:solidFill>
                  <a:srgbClr val="000000"/>
                </a:solidFill>
                <a:effectLst/>
                <a:latin typeface="Arial" panose="020B0604020202020204" pitchFamily="34" charset="0"/>
              </a:rPr>
              <a:t>The Internet- computing systems and networks. The world wide web. How honest, accurate and reliable information is.</a:t>
            </a:r>
          </a:p>
          <a:p>
            <a:pPr marL="0" marR="0" lvl="0" indent="0" algn="l" defTabSz="914400" rtl="0" eaLnBrk="0" fontAlgn="base" latinLnBrk="0" hangingPunct="0">
              <a:lnSpc>
                <a:spcPct val="100000"/>
              </a:lnSpc>
              <a:spcBef>
                <a:spcPct val="0"/>
              </a:spcBef>
              <a:buClrTx/>
              <a:buSzTx/>
              <a:buFontTx/>
              <a:buNone/>
              <a:tabLst/>
            </a:pPr>
            <a:r>
              <a:rPr lang="en-GB" sz="1200" dirty="0">
                <a:solidFill>
                  <a:srgbClr val="000000"/>
                </a:solidFill>
                <a:latin typeface="Arial" panose="020B0604020202020204" pitchFamily="34" charset="0"/>
              </a:rPr>
              <a:t>.</a:t>
            </a:r>
          </a:p>
          <a:p>
            <a:pPr marL="0" marR="0" lvl="0" indent="0" algn="l" defTabSz="914400" rtl="0" eaLnBrk="0" fontAlgn="base" latinLnBrk="0" hangingPunct="0">
              <a:lnSpc>
                <a:spcPct val="100000"/>
              </a:lnSpc>
              <a:spcBef>
                <a:spcPct val="0"/>
              </a:spcBef>
              <a:buClrTx/>
              <a:buSzTx/>
              <a:buFontTx/>
              <a:buNone/>
              <a:tabLst/>
            </a:pPr>
            <a:endParaRPr lang="en-GB" sz="1200" dirty="0">
              <a:solidFill>
                <a:srgbClr val="000000"/>
              </a:solidFill>
              <a:latin typeface="Arial" panose="020B0604020202020204" pitchFamily="34" charset="0"/>
            </a:endParaRPr>
          </a:p>
        </p:txBody>
      </p:sp>
    </p:spTree>
    <p:extLst>
      <p:ext uri="{BB962C8B-B14F-4D97-AF65-F5344CB8AC3E}">
        <p14:creationId xmlns:p14="http://schemas.microsoft.com/office/powerpoint/2010/main" val="210398392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fc67e56d-769e-4623-9997-a8412c4b0848">
      <Terms xmlns="http://schemas.microsoft.com/office/infopath/2007/PartnerControls"/>
    </lcf76f155ced4ddcb4097134ff3c332f>
    <TaxCatchAll xmlns="549d4e42-59f0-414c-a786-098fb6e2983b" xsi:nil="true"/>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1C04D3851C154C45B8B8DA384D09833F" ma:contentTypeVersion="16" ma:contentTypeDescription="Create a new document." ma:contentTypeScope="" ma:versionID="38f04f300878271517a595f381af7ab5">
  <xsd:schema xmlns:xsd="http://www.w3.org/2001/XMLSchema" xmlns:xs="http://www.w3.org/2001/XMLSchema" xmlns:p="http://schemas.microsoft.com/office/2006/metadata/properties" xmlns:ns2="fc67e56d-769e-4623-9997-a8412c4b0848" xmlns:ns3="549d4e42-59f0-414c-a786-098fb6e2983b" targetNamespace="http://schemas.microsoft.com/office/2006/metadata/properties" ma:root="true" ma:fieldsID="d981fc269f983ebea35392909e516e34" ns2:_="" ns3:_="">
    <xsd:import namespace="fc67e56d-769e-4623-9997-a8412c4b0848"/>
    <xsd:import namespace="549d4e42-59f0-414c-a786-098fb6e2983b"/>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DateTaken" minOccurs="0"/>
                <xsd:element ref="ns2:MediaServiceObjectDetectorVersions" minOccurs="0"/>
                <xsd:element ref="ns2:MediaServiceGenerationTime" minOccurs="0"/>
                <xsd:element ref="ns2:MediaServiceEventHashCode" minOccurs="0"/>
                <xsd:element ref="ns2:MediaLengthInSeconds" minOccurs="0"/>
                <xsd:element ref="ns2:MediaServiceLocation" minOccurs="0"/>
                <xsd:element ref="ns2:lcf76f155ced4ddcb4097134ff3c332f" minOccurs="0"/>
                <xsd:element ref="ns3:TaxCatchAll" minOccurs="0"/>
                <xsd:element ref="ns2:MediaServiceOCR" minOccurs="0"/>
                <xsd:element ref="ns3:SharedWithUsers" minOccurs="0"/>
                <xsd:element ref="ns3:SharedWithDetails"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c67e56d-769e-4623-9997-a8412c4b0848"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DateTaken" ma:index="11" nillable="true" ma:displayName="MediaServiceDateTaken" ma:hidden="true" ma:indexed="true" ma:internalName="MediaServiceDateTaken" ma:readOnly="true">
      <xsd:simpleType>
        <xsd:restriction base="dms:Text"/>
      </xsd:simpleType>
    </xsd:element>
    <xsd:element name="MediaServiceObjectDetectorVersions" ma:index="12" nillable="true" ma:displayName="MediaServiceObjectDetectorVersions" ma:hidden="true" ma:indexed="true" ma:internalName="MediaServiceObjectDetectorVersions"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MediaServiceLocation" ma:index="16" nillable="true" ma:displayName="Location" ma:indexed="true" ma:internalName="MediaServiceLocation" ma:readOnly="true">
      <xsd:simpleType>
        <xsd:restriction base="dms:Text"/>
      </xsd:simpleType>
    </xsd:element>
    <xsd:element name="lcf76f155ced4ddcb4097134ff3c332f" ma:index="18" nillable="true" ma:taxonomy="true" ma:internalName="lcf76f155ced4ddcb4097134ff3c332f" ma:taxonomyFieldName="MediaServiceImageTags" ma:displayName="Image Tags" ma:readOnly="false" ma:fieldId="{5cf76f15-5ced-4ddc-b409-7134ff3c332f}" ma:taxonomyMulti="true" ma:sspId="5c25e89c-d645-4dba-acae-13042fa71c0c" ma:termSetId="09814cd3-568e-fe90-9814-8d621ff8fb84" ma:anchorId="fba54fb3-c3e1-fe81-a776-ca4b69148c4d" ma:open="true" ma:isKeyword="false">
      <xsd:complexType>
        <xsd:sequence>
          <xsd:element ref="pc:Terms" minOccurs="0" maxOccurs="1"/>
        </xsd:sequence>
      </xsd:complexType>
    </xsd:element>
    <xsd:element name="MediaServiceOCR" ma:index="20" nillable="true" ma:displayName="Extracted Text" ma:internalName="MediaServiceOCR" ma:readOnly="true">
      <xsd:simpleType>
        <xsd:restriction base="dms:Note">
          <xsd:maxLength value="255"/>
        </xsd:restriction>
      </xsd:simpleType>
    </xsd:element>
    <xsd:element name="MediaServiceBillingMetadata" ma:index="23"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549d4e42-59f0-414c-a786-098fb6e2983b" elementFormDefault="qualified">
    <xsd:import namespace="http://schemas.microsoft.com/office/2006/documentManagement/types"/>
    <xsd:import namespace="http://schemas.microsoft.com/office/infopath/2007/PartnerControls"/>
    <xsd:element name="TaxCatchAll" ma:index="19" nillable="true" ma:displayName="Taxonomy Catch All Column" ma:hidden="true" ma:list="{c22b7358-922b-4557-bf7b-b0bae00c2c60}" ma:internalName="TaxCatchAll" ma:showField="CatchAllData" ma:web="549d4e42-59f0-414c-a786-098fb6e2983b">
      <xsd:complexType>
        <xsd:complexContent>
          <xsd:extension base="dms:MultiChoiceLookup">
            <xsd:sequence>
              <xsd:element name="Value" type="dms:Lookup" maxOccurs="unbounded" minOccurs="0" nillable="true"/>
            </xsd:sequence>
          </xsd:extension>
        </xsd:complexContent>
      </xsd:complexType>
    </xsd:element>
    <xsd:element name="SharedWithUsers" ma:index="21"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2"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EFC2AB1C-62E5-43A0-8CC4-8D810B85984C}">
  <ds:schemaRefs>
    <ds:schemaRef ds:uri="http://purl.org/dc/terms/"/>
    <ds:schemaRef ds:uri="http://schemas.microsoft.com/office/2006/metadata/properties"/>
    <ds:schemaRef ds:uri="549d4e42-59f0-414c-a786-098fb6e2983b"/>
    <ds:schemaRef ds:uri="http://schemas.microsoft.com/office/2006/documentManagement/types"/>
    <ds:schemaRef ds:uri="http://purl.org/dc/elements/1.1/"/>
    <ds:schemaRef ds:uri="http://purl.org/dc/dcmitype/"/>
    <ds:schemaRef ds:uri="http://schemas.microsoft.com/office/infopath/2007/PartnerControls"/>
    <ds:schemaRef ds:uri="http://schemas.openxmlformats.org/package/2006/metadata/core-properties"/>
    <ds:schemaRef ds:uri="fc67e56d-769e-4623-9997-a8412c4b0848"/>
    <ds:schemaRef ds:uri="http://www.w3.org/XML/1998/namespace"/>
  </ds:schemaRefs>
</ds:datastoreItem>
</file>

<file path=customXml/itemProps2.xml><?xml version="1.0" encoding="utf-8"?>
<ds:datastoreItem xmlns:ds="http://schemas.openxmlformats.org/officeDocument/2006/customXml" ds:itemID="{8B290B2F-D984-4E89-AD8C-2AF52919EE2A}"/>
</file>

<file path=customXml/itemProps3.xml><?xml version="1.0" encoding="utf-8"?>
<ds:datastoreItem xmlns:ds="http://schemas.openxmlformats.org/officeDocument/2006/customXml" ds:itemID="{898C7498-E3E3-42FA-BDD3-3598E41E3B4C}">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742</TotalTime>
  <Words>386</Words>
  <Application>Microsoft Office PowerPoint</Application>
  <PresentationFormat>Widescreen</PresentationFormat>
  <Paragraphs>34</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Calibri Light</vt:lpstr>
      <vt:lpstr>Symbol</vt:lpstr>
      <vt:lpstr>Timeless</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Reading   Silsden Primary</dc:title>
  <dc:creator>Hayley Watson</dc:creator>
  <cp:lastModifiedBy>Luke Thompson</cp:lastModifiedBy>
  <cp:revision>34</cp:revision>
  <dcterms:created xsi:type="dcterms:W3CDTF">2023-10-09T19:25:04Z</dcterms:created>
  <dcterms:modified xsi:type="dcterms:W3CDTF">2025-11-06T12:08:27Z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0x0101001C04D3851C154C45B8B8DA384D09833F</vt:lpwstr>
  </property>
  <property fmtid="{D5CDD505-2E9C-101B-9397-08002B2CF9AE}" pid="3" name="Order">
    <vt:r8>2917600</vt:r8>
  </property>
  <property fmtid="{D5CDD505-2E9C-101B-9397-08002B2CF9AE}" pid="4" name="MediaServiceImageTags">
    <vt:lpwstr/>
  </property>
</Properties>
</file>